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62" r:id="rId2"/>
  </p:sldMasterIdLst>
  <p:notesMasterIdLst>
    <p:notesMasterId r:id="rId41"/>
  </p:notesMasterIdLst>
  <p:handoutMasterIdLst>
    <p:handoutMasterId r:id="rId42"/>
  </p:handoutMasterIdLst>
  <p:sldIdLst>
    <p:sldId id="256" r:id="rId3"/>
    <p:sldId id="700" r:id="rId4"/>
    <p:sldId id="701" r:id="rId5"/>
    <p:sldId id="707" r:id="rId6"/>
    <p:sldId id="629" r:id="rId7"/>
    <p:sldId id="640" r:id="rId8"/>
    <p:sldId id="634" r:id="rId9"/>
    <p:sldId id="753" r:id="rId10"/>
    <p:sldId id="754" r:id="rId11"/>
    <p:sldId id="755" r:id="rId12"/>
    <p:sldId id="757" r:id="rId13"/>
    <p:sldId id="759" r:id="rId14"/>
    <p:sldId id="758" r:id="rId15"/>
    <p:sldId id="702" r:id="rId16"/>
    <p:sldId id="742" r:id="rId17"/>
    <p:sldId id="743" r:id="rId18"/>
    <p:sldId id="738" r:id="rId19"/>
    <p:sldId id="739" r:id="rId20"/>
    <p:sldId id="741" r:id="rId21"/>
    <p:sldId id="745" r:id="rId22"/>
    <p:sldId id="744" r:id="rId23"/>
    <p:sldId id="760" r:id="rId24"/>
    <p:sldId id="761" r:id="rId25"/>
    <p:sldId id="762" r:id="rId26"/>
    <p:sldId id="763" r:id="rId27"/>
    <p:sldId id="747" r:id="rId28"/>
    <p:sldId id="748" r:id="rId29"/>
    <p:sldId id="749" r:id="rId30"/>
    <p:sldId id="710" r:id="rId31"/>
    <p:sldId id="712" r:id="rId32"/>
    <p:sldId id="727" r:id="rId33"/>
    <p:sldId id="728" r:id="rId34"/>
    <p:sldId id="750" r:id="rId35"/>
    <p:sldId id="751" r:id="rId36"/>
    <p:sldId id="737" r:id="rId37"/>
    <p:sldId id="693" r:id="rId38"/>
    <p:sldId id="616" r:id="rId39"/>
    <p:sldId id="670" r:id="rId40"/>
  </p:sldIdLst>
  <p:sldSz cx="12192000" cy="6858000"/>
  <p:notesSz cx="6797675" cy="9926638"/>
  <p:defaultTextStyle>
    <a:defPPr>
      <a:defRPr lang="en-US"/>
    </a:defPPr>
    <a:lvl1pPr marL="0" algn="l" defTabSz="913608" rtl="0" eaLnBrk="1" latinLnBrk="0" hangingPunct="1">
      <a:defRPr sz="1900" kern="1200">
        <a:solidFill>
          <a:schemeClr val="tx1"/>
        </a:solidFill>
        <a:latin typeface="+mn-lt"/>
        <a:ea typeface="+mn-ea"/>
        <a:cs typeface="+mn-cs"/>
      </a:defRPr>
    </a:lvl1pPr>
    <a:lvl2pPr marL="456791" algn="l" defTabSz="913608" rtl="0" eaLnBrk="1" latinLnBrk="0" hangingPunct="1">
      <a:defRPr sz="1900" kern="1200">
        <a:solidFill>
          <a:schemeClr val="tx1"/>
        </a:solidFill>
        <a:latin typeface="+mn-lt"/>
        <a:ea typeface="+mn-ea"/>
        <a:cs typeface="+mn-cs"/>
      </a:defRPr>
    </a:lvl2pPr>
    <a:lvl3pPr marL="913608" algn="l" defTabSz="913608" rtl="0" eaLnBrk="1" latinLnBrk="0" hangingPunct="1">
      <a:defRPr sz="1900" kern="1200">
        <a:solidFill>
          <a:schemeClr val="tx1"/>
        </a:solidFill>
        <a:latin typeface="+mn-lt"/>
        <a:ea typeface="+mn-ea"/>
        <a:cs typeface="+mn-cs"/>
      </a:defRPr>
    </a:lvl3pPr>
    <a:lvl4pPr marL="1370412" algn="l" defTabSz="913608" rtl="0" eaLnBrk="1" latinLnBrk="0" hangingPunct="1">
      <a:defRPr sz="1900" kern="1200">
        <a:solidFill>
          <a:schemeClr val="tx1"/>
        </a:solidFill>
        <a:latin typeface="+mn-lt"/>
        <a:ea typeface="+mn-ea"/>
        <a:cs typeface="+mn-cs"/>
      </a:defRPr>
    </a:lvl4pPr>
    <a:lvl5pPr marL="1827215" algn="l" defTabSz="913608" rtl="0" eaLnBrk="1" latinLnBrk="0" hangingPunct="1">
      <a:defRPr sz="1900" kern="1200">
        <a:solidFill>
          <a:schemeClr val="tx1"/>
        </a:solidFill>
        <a:latin typeface="+mn-lt"/>
        <a:ea typeface="+mn-ea"/>
        <a:cs typeface="+mn-cs"/>
      </a:defRPr>
    </a:lvl5pPr>
    <a:lvl6pPr marL="2284030" algn="l" defTabSz="913608" rtl="0" eaLnBrk="1" latinLnBrk="0" hangingPunct="1">
      <a:defRPr sz="1900" kern="1200">
        <a:solidFill>
          <a:schemeClr val="tx1"/>
        </a:solidFill>
        <a:latin typeface="+mn-lt"/>
        <a:ea typeface="+mn-ea"/>
        <a:cs typeface="+mn-cs"/>
      </a:defRPr>
    </a:lvl6pPr>
    <a:lvl7pPr marL="2740823" algn="l" defTabSz="913608" rtl="0" eaLnBrk="1" latinLnBrk="0" hangingPunct="1">
      <a:defRPr sz="1900" kern="1200">
        <a:solidFill>
          <a:schemeClr val="tx1"/>
        </a:solidFill>
        <a:latin typeface="+mn-lt"/>
        <a:ea typeface="+mn-ea"/>
        <a:cs typeface="+mn-cs"/>
      </a:defRPr>
    </a:lvl7pPr>
    <a:lvl8pPr marL="3197617" algn="l" defTabSz="913608" rtl="0" eaLnBrk="1" latinLnBrk="0" hangingPunct="1">
      <a:defRPr sz="1900" kern="1200">
        <a:solidFill>
          <a:schemeClr val="tx1"/>
        </a:solidFill>
        <a:latin typeface="+mn-lt"/>
        <a:ea typeface="+mn-ea"/>
        <a:cs typeface="+mn-cs"/>
      </a:defRPr>
    </a:lvl8pPr>
    <a:lvl9pPr marL="3654409" algn="l" defTabSz="913608"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6031"/>
    <a:srgbClr val="0D660D"/>
    <a:srgbClr val="6BFF57"/>
    <a:srgbClr val="54FF37"/>
    <a:srgbClr val="30FF85"/>
    <a:srgbClr val="F1FFFC"/>
    <a:srgbClr val="E8FFF5"/>
    <a:srgbClr val="014B29"/>
    <a:srgbClr val="39492D"/>
    <a:srgbClr val="D2E1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48" autoAdjust="0"/>
    <p:restoredTop sz="67637" autoAdjust="0"/>
  </p:normalViewPr>
  <p:slideViewPr>
    <p:cSldViewPr snapToGrid="0" snapToObjects="1" showGuides="1">
      <p:cViewPr varScale="1">
        <p:scale>
          <a:sx n="75" d="100"/>
          <a:sy n="75" d="100"/>
        </p:scale>
        <p:origin x="-1424" y="-104"/>
      </p:cViewPr>
      <p:guideLst>
        <p:guide orient="horz" pos="2160"/>
        <p:guide pos="3840"/>
      </p:guideLst>
    </p:cSldViewPr>
  </p:slideViewPr>
  <p:outlineViewPr>
    <p:cViewPr>
      <p:scale>
        <a:sx n="33" d="100"/>
        <a:sy n="33" d="100"/>
      </p:scale>
      <p:origin x="0" y="-361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3" d="100"/>
          <a:sy n="73" d="100"/>
        </p:scale>
        <p:origin x="3560" y="208"/>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48" Type="http://schemas.microsoft.com/office/2015/10/relationships/revisionInfo" Target="revisionInfo.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xmlns="" id="{E17FDC6A-4099-4A7F-830D-D1B73DB45868}"/>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xmlns="" id="{A7EBBB83-0CB4-4351-8DC2-A6F2F4DCA380}"/>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AF90893D-5DF6-4F54-AC2B-B78CA991CFF3}" type="datetimeFigureOut">
              <a:rPr lang="da-DK" smtClean="0"/>
              <a:t>01/03/19</a:t>
            </a:fld>
            <a:endParaRPr lang="da-DK"/>
          </a:p>
        </p:txBody>
      </p:sp>
      <p:sp>
        <p:nvSpPr>
          <p:cNvPr id="4" name="Pladsholder til sidefod 3">
            <a:extLst>
              <a:ext uri="{FF2B5EF4-FFF2-40B4-BE49-F238E27FC236}">
                <a16:creationId xmlns:a16="http://schemas.microsoft.com/office/drawing/2014/main" xmlns="" id="{3E4BBA02-0C98-404F-BABA-FE3EA77364F2}"/>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xmlns="" id="{EB98B495-2D1F-4F00-A38F-17F41F92B4D2}"/>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1EE9931-88C2-4F62-8DDC-241B37D0A946}" type="slidenum">
              <a:rPr lang="da-DK" smtClean="0"/>
              <a:t>‹#›</a:t>
            </a:fld>
            <a:endParaRPr lang="da-DK"/>
          </a:p>
        </p:txBody>
      </p:sp>
    </p:spTree>
    <p:extLst>
      <p:ext uri="{BB962C8B-B14F-4D97-AF65-F5344CB8AC3E}">
        <p14:creationId xmlns:p14="http://schemas.microsoft.com/office/powerpoint/2010/main" val="390135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0F99252-7184-2F48-A397-08C075C08776}" type="datetimeFigureOut">
              <a:rPr lang="en-US" smtClean="0"/>
              <a:t>01/03/19</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565B5CD-36B8-EC46-A34A-068E2C78D5AF}" type="slidenum">
              <a:rPr lang="en-US" smtClean="0"/>
              <a:t>‹#›</a:t>
            </a:fld>
            <a:endParaRPr lang="en-US"/>
          </a:p>
        </p:txBody>
      </p:sp>
    </p:spTree>
    <p:extLst>
      <p:ext uri="{BB962C8B-B14F-4D97-AF65-F5344CB8AC3E}">
        <p14:creationId xmlns:p14="http://schemas.microsoft.com/office/powerpoint/2010/main" val="2315701383"/>
      </p:ext>
    </p:extLst>
  </p:cSld>
  <p:clrMap bg1="lt1" tx1="dk1" bg2="lt2" tx2="dk2" accent1="accent1" accent2="accent2" accent3="accent3" accent4="accent4" accent5="accent5" accent6="accent6" hlink="hlink" folHlink="folHlink"/>
  <p:notesStyle>
    <a:lvl1pPr marL="0" algn="l" defTabSz="456791" rtl="0" eaLnBrk="1" latinLnBrk="0" hangingPunct="1">
      <a:defRPr sz="1200" kern="1200">
        <a:solidFill>
          <a:schemeClr val="tx1"/>
        </a:solidFill>
        <a:latin typeface="+mn-lt"/>
        <a:ea typeface="+mn-ea"/>
        <a:cs typeface="+mn-cs"/>
      </a:defRPr>
    </a:lvl1pPr>
    <a:lvl2pPr marL="456791" algn="l" defTabSz="456791" rtl="0" eaLnBrk="1" latinLnBrk="0" hangingPunct="1">
      <a:defRPr sz="1200" kern="1200">
        <a:solidFill>
          <a:schemeClr val="tx1"/>
        </a:solidFill>
        <a:latin typeface="+mn-lt"/>
        <a:ea typeface="+mn-ea"/>
        <a:cs typeface="+mn-cs"/>
      </a:defRPr>
    </a:lvl2pPr>
    <a:lvl3pPr marL="913608" algn="l" defTabSz="456791" rtl="0" eaLnBrk="1" latinLnBrk="0" hangingPunct="1">
      <a:defRPr sz="1200" kern="1200">
        <a:solidFill>
          <a:schemeClr val="tx1"/>
        </a:solidFill>
        <a:latin typeface="+mn-lt"/>
        <a:ea typeface="+mn-ea"/>
        <a:cs typeface="+mn-cs"/>
      </a:defRPr>
    </a:lvl3pPr>
    <a:lvl4pPr marL="1370412" algn="l" defTabSz="456791" rtl="0" eaLnBrk="1" latinLnBrk="0" hangingPunct="1">
      <a:defRPr sz="1200" kern="1200">
        <a:solidFill>
          <a:schemeClr val="tx1"/>
        </a:solidFill>
        <a:latin typeface="+mn-lt"/>
        <a:ea typeface="+mn-ea"/>
        <a:cs typeface="+mn-cs"/>
      </a:defRPr>
    </a:lvl4pPr>
    <a:lvl5pPr marL="1827215" algn="l" defTabSz="456791" rtl="0" eaLnBrk="1" latinLnBrk="0" hangingPunct="1">
      <a:defRPr sz="1200" kern="1200">
        <a:solidFill>
          <a:schemeClr val="tx1"/>
        </a:solidFill>
        <a:latin typeface="+mn-lt"/>
        <a:ea typeface="+mn-ea"/>
        <a:cs typeface="+mn-cs"/>
      </a:defRPr>
    </a:lvl5pPr>
    <a:lvl6pPr marL="2284030" algn="l" defTabSz="456791" rtl="0" eaLnBrk="1" latinLnBrk="0" hangingPunct="1">
      <a:defRPr sz="1200" kern="1200">
        <a:solidFill>
          <a:schemeClr val="tx1"/>
        </a:solidFill>
        <a:latin typeface="+mn-lt"/>
        <a:ea typeface="+mn-ea"/>
        <a:cs typeface="+mn-cs"/>
      </a:defRPr>
    </a:lvl6pPr>
    <a:lvl7pPr marL="2740823" algn="l" defTabSz="456791" rtl="0" eaLnBrk="1" latinLnBrk="0" hangingPunct="1">
      <a:defRPr sz="1200" kern="1200">
        <a:solidFill>
          <a:schemeClr val="tx1"/>
        </a:solidFill>
        <a:latin typeface="+mn-lt"/>
        <a:ea typeface="+mn-ea"/>
        <a:cs typeface="+mn-cs"/>
      </a:defRPr>
    </a:lvl7pPr>
    <a:lvl8pPr marL="3197617" algn="l" defTabSz="456791" rtl="0" eaLnBrk="1" latinLnBrk="0" hangingPunct="1">
      <a:defRPr sz="1200" kern="1200">
        <a:solidFill>
          <a:schemeClr val="tx1"/>
        </a:solidFill>
        <a:latin typeface="+mn-lt"/>
        <a:ea typeface="+mn-ea"/>
        <a:cs typeface="+mn-cs"/>
      </a:defRPr>
    </a:lvl8pPr>
    <a:lvl9pPr marL="3654409" algn="l" defTabSz="4567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marR="0" lvl="0" indent="-171450" algn="l" defTabSz="456791" rtl="0" eaLnBrk="1" fontAlgn="auto" latinLnBrk="0" hangingPunct="1">
              <a:lnSpc>
                <a:spcPct val="100000"/>
              </a:lnSpc>
              <a:spcBef>
                <a:spcPts val="0"/>
              </a:spcBef>
              <a:spcAft>
                <a:spcPts val="0"/>
              </a:spcAft>
              <a:buClrTx/>
              <a:buSzTx/>
              <a:buFontTx/>
              <a:buChar char="-"/>
              <a:tabLst/>
              <a:defRPr/>
            </a:pPr>
            <a:r>
              <a:rPr lang="da-DK" b="1" u="sng" dirty="0"/>
              <a:t>Hvem er Frej</a:t>
            </a:r>
          </a:p>
          <a:p>
            <a:pPr marL="171450" marR="0" lvl="0" indent="-171450" algn="l" defTabSz="456791" rtl="0" eaLnBrk="1" fontAlgn="auto" latinLnBrk="0" hangingPunct="1">
              <a:lnSpc>
                <a:spcPct val="100000"/>
              </a:lnSpc>
              <a:spcBef>
                <a:spcPts val="0"/>
              </a:spcBef>
              <a:spcAft>
                <a:spcPts val="0"/>
              </a:spcAft>
              <a:buClrTx/>
              <a:buSzTx/>
              <a:buFontTx/>
              <a:buChar char="-"/>
              <a:tabLst/>
              <a:defRPr/>
            </a:pPr>
            <a:endParaRPr lang="da-DK" b="1" u="sng" dirty="0"/>
          </a:p>
          <a:p>
            <a:pPr marL="171450" marR="0" lvl="0" indent="-171450" algn="l" defTabSz="456791"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E565B5CD-36B8-EC46-A34A-068E2C78D5AF}" type="slidenum">
              <a:rPr lang="en-US" smtClean="0"/>
              <a:t>1</a:t>
            </a:fld>
            <a:endParaRPr lang="en-US"/>
          </a:p>
        </p:txBody>
      </p:sp>
    </p:spTree>
    <p:extLst>
      <p:ext uri="{BB962C8B-B14F-4D97-AF65-F5344CB8AC3E}">
        <p14:creationId xmlns:p14="http://schemas.microsoft.com/office/powerpoint/2010/main" val="1379034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565B5CD-36B8-EC46-A34A-068E2C78D5AF}" type="slidenum">
              <a:rPr lang="en-US" smtClean="0"/>
              <a:t>11</a:t>
            </a:fld>
            <a:endParaRPr lang="en-US"/>
          </a:p>
        </p:txBody>
      </p:sp>
    </p:spTree>
    <p:extLst>
      <p:ext uri="{BB962C8B-B14F-4D97-AF65-F5344CB8AC3E}">
        <p14:creationId xmlns:p14="http://schemas.microsoft.com/office/powerpoint/2010/main" val="2947760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MOLA:</a:t>
            </a:r>
          </a:p>
          <a:p>
            <a:r>
              <a:rPr lang="da-DK" baseline="0" dirty="0"/>
              <a:t>Et rigtig godt eksempel på en virksomhed der tager stilling til fremtiden er </a:t>
            </a:r>
            <a:r>
              <a:rPr lang="da-DK" baseline="0" dirty="0" err="1"/>
              <a:t>Naturli</a:t>
            </a:r>
            <a:r>
              <a:rPr lang="da-DK" baseline="0" dirty="0"/>
              <a:t>’. Deres formål er at få folk til at spise flere planter. De tager stilling til hvorfor de gør som de gør, og kommunikerer deres holdning ud. Samtidig sætter de spørgsmålstegn ved måden vi nu producerer fødevarer på, ønsker at ændre den. Det er da en virksomhed med en holdning.</a:t>
            </a:r>
          </a:p>
          <a:p>
            <a:r>
              <a:rPr lang="da-DK" baseline="0" dirty="0"/>
              <a:t>De gør endda sig selv til mere end en virksomhed – eks. på de sociale medier hvor de kalder sig selv for ”Plantebevægelsen”, med enorm stor succes.</a:t>
            </a:r>
          </a:p>
          <a:p>
            <a:endParaRPr lang="da-DK" dirty="0"/>
          </a:p>
          <a:p>
            <a:r>
              <a:rPr lang="da-DK" dirty="0" err="1"/>
              <a:t>Naturli</a:t>
            </a:r>
            <a:r>
              <a:rPr lang="da-DK" dirty="0"/>
              <a:t>’ har en holdning og tager stilling til nogle udfordringer. Det giver dem en stærk eksistensberettigelse – at de tjener penge samtidig er jo bare et stort plus.</a:t>
            </a:r>
          </a:p>
          <a:p>
            <a:endParaRPr lang="da-DK" dirty="0"/>
          </a:p>
          <a:p>
            <a:r>
              <a:rPr lang="da-DK" dirty="0"/>
              <a:t>En udfordring: Plastik</a:t>
            </a:r>
          </a:p>
          <a:p>
            <a:r>
              <a:rPr lang="da-DK" dirty="0"/>
              <a:t>Her erkender de problemet på hjemmesiden, og siger at de arbejder mod at finde genanvendelige alternativer. Derudover donerer de 20 øre til en plastic </a:t>
            </a:r>
            <a:r>
              <a:rPr lang="da-DK" dirty="0" err="1"/>
              <a:t>change</a:t>
            </a:r>
            <a:r>
              <a:rPr lang="da-DK" dirty="0"/>
              <a:t> ved hver køb af produktet.</a:t>
            </a:r>
          </a:p>
          <a:p>
            <a:endParaRPr lang="da-DK" dirty="0"/>
          </a:p>
        </p:txBody>
      </p:sp>
      <p:sp>
        <p:nvSpPr>
          <p:cNvPr id="4" name="Pladsholder til slidenummer 3"/>
          <p:cNvSpPr>
            <a:spLocks noGrp="1"/>
          </p:cNvSpPr>
          <p:nvPr>
            <p:ph type="sldNum" sz="quarter" idx="10"/>
          </p:nvPr>
        </p:nvSpPr>
        <p:spPr/>
        <p:txBody>
          <a:bodyPr/>
          <a:lstStyle/>
          <a:p>
            <a:pPr>
              <a:defRPr/>
            </a:pPr>
            <a:fld id="{B17732AF-E223-3244-BDDC-77537F2FEA6A}" type="slidenum">
              <a:rPr lang="da-DK" smtClean="0"/>
              <a:pPr>
                <a:defRPr/>
              </a:pPr>
              <a:t>12</a:t>
            </a:fld>
            <a:endParaRPr lang="da-DK"/>
          </a:p>
        </p:txBody>
      </p:sp>
    </p:spTree>
    <p:extLst>
      <p:ext uri="{BB962C8B-B14F-4D97-AF65-F5344CB8AC3E}">
        <p14:creationId xmlns:p14="http://schemas.microsoft.com/office/powerpoint/2010/main" val="1142941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MOLA:</a:t>
            </a:r>
          </a:p>
          <a:p>
            <a:r>
              <a:rPr lang="da-DK" baseline="0" dirty="0"/>
              <a:t>Et rigtig godt eksempel på en virksomhed der tager stilling til fremtiden er </a:t>
            </a:r>
            <a:r>
              <a:rPr lang="da-DK" baseline="0" dirty="0" err="1"/>
              <a:t>Naturli</a:t>
            </a:r>
            <a:r>
              <a:rPr lang="da-DK" baseline="0" dirty="0"/>
              <a:t>’. Deres formål er at få folk til at spise flere planter. De tager stilling til hvorfor de gør som de gør, og kommunikerer deres holdning ud. Samtidig sætter de spørgsmålstegn ved måden vi nu producerer fødevarer på, ønsker at ændre den. Det er da en virksomhed med en holdning.</a:t>
            </a:r>
          </a:p>
          <a:p>
            <a:r>
              <a:rPr lang="da-DK" baseline="0" dirty="0"/>
              <a:t>De gør endda sig selv til mere end en virksomhed – eks. på de sociale medier hvor de kalder sig selv for ”Plantebevægelsen”, med enorm stor succes.</a:t>
            </a:r>
          </a:p>
          <a:p>
            <a:endParaRPr lang="da-DK" dirty="0"/>
          </a:p>
          <a:p>
            <a:r>
              <a:rPr lang="da-DK" dirty="0" err="1"/>
              <a:t>Naturli</a:t>
            </a:r>
            <a:r>
              <a:rPr lang="da-DK" dirty="0"/>
              <a:t>’ har en holdning og tager stilling til nogle udfordringer. Det giver dem en stærk eksistensberettigelse – at de tjener penge samtidig er jo bare et stort plus.</a:t>
            </a:r>
          </a:p>
          <a:p>
            <a:endParaRPr lang="da-DK" dirty="0"/>
          </a:p>
          <a:p>
            <a:r>
              <a:rPr lang="da-DK" dirty="0"/>
              <a:t>En udfordring: Plastik</a:t>
            </a:r>
          </a:p>
          <a:p>
            <a:r>
              <a:rPr lang="da-DK" dirty="0"/>
              <a:t>Her erkender de problemet på hjemmesiden, og siger at de arbejder mod at finde genanvendelige alternativer. Derudover donerer de 20 øre til en plastic </a:t>
            </a:r>
            <a:r>
              <a:rPr lang="da-DK" dirty="0" err="1"/>
              <a:t>change</a:t>
            </a:r>
            <a:r>
              <a:rPr lang="da-DK" dirty="0"/>
              <a:t> ved hver køb af produktet.</a:t>
            </a:r>
          </a:p>
          <a:p>
            <a:endParaRPr lang="da-DK" dirty="0"/>
          </a:p>
        </p:txBody>
      </p:sp>
      <p:sp>
        <p:nvSpPr>
          <p:cNvPr id="4" name="Pladsholder til slidenummer 3"/>
          <p:cNvSpPr>
            <a:spLocks noGrp="1"/>
          </p:cNvSpPr>
          <p:nvPr>
            <p:ph type="sldNum" sz="quarter" idx="10"/>
          </p:nvPr>
        </p:nvSpPr>
        <p:spPr/>
        <p:txBody>
          <a:bodyPr/>
          <a:lstStyle/>
          <a:p>
            <a:pPr>
              <a:defRPr/>
            </a:pPr>
            <a:fld id="{B17732AF-E223-3244-BDDC-77537F2FEA6A}" type="slidenum">
              <a:rPr lang="da-DK" smtClean="0"/>
              <a:pPr>
                <a:defRPr/>
              </a:pPr>
              <a:t>13</a:t>
            </a:fld>
            <a:endParaRPr lang="da-DK"/>
          </a:p>
        </p:txBody>
      </p:sp>
    </p:spTree>
    <p:extLst>
      <p:ext uri="{BB962C8B-B14F-4D97-AF65-F5344CB8AC3E}">
        <p14:creationId xmlns:p14="http://schemas.microsoft.com/office/powerpoint/2010/main" val="909216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M-L </a:t>
            </a:r>
            <a:r>
              <a:rPr lang="da-DK" dirty="0" err="1"/>
              <a:t>Employees</a:t>
            </a:r>
            <a:r>
              <a:rPr lang="da-DK" dirty="0"/>
              <a:t>: I </a:t>
            </a:r>
            <a:r>
              <a:rPr lang="da-DK" dirty="0" err="1"/>
              <a:t>guess</a:t>
            </a:r>
            <a:r>
              <a:rPr lang="da-DK" dirty="0"/>
              <a:t> </a:t>
            </a:r>
            <a:r>
              <a:rPr lang="da-DK" dirty="0" err="1"/>
              <a:t>that</a:t>
            </a:r>
            <a:r>
              <a:rPr lang="da-DK" dirty="0"/>
              <a:t> most of </a:t>
            </a:r>
            <a:r>
              <a:rPr lang="da-DK" dirty="0" err="1"/>
              <a:t>you</a:t>
            </a:r>
            <a:r>
              <a:rPr lang="da-DK" dirty="0"/>
              <a:t> </a:t>
            </a:r>
            <a:r>
              <a:rPr lang="da-DK" dirty="0" err="1"/>
              <a:t>take</a:t>
            </a:r>
            <a:r>
              <a:rPr lang="da-DK" dirty="0"/>
              <a:t> </a:t>
            </a:r>
            <a:r>
              <a:rPr lang="da-DK" dirty="0" err="1"/>
              <a:t>good</a:t>
            </a:r>
            <a:r>
              <a:rPr lang="da-DK" dirty="0"/>
              <a:t> </a:t>
            </a:r>
            <a:r>
              <a:rPr lang="da-DK" dirty="0" err="1"/>
              <a:t>care</a:t>
            </a:r>
            <a:r>
              <a:rPr lang="da-DK" dirty="0"/>
              <a:t> of </a:t>
            </a:r>
            <a:r>
              <a:rPr lang="da-DK" dirty="0" err="1"/>
              <a:t>your</a:t>
            </a:r>
            <a:r>
              <a:rPr lang="da-DK" dirty="0"/>
              <a:t> </a:t>
            </a:r>
            <a:r>
              <a:rPr lang="da-DK" dirty="0" err="1"/>
              <a:t>employes</a:t>
            </a:r>
            <a:r>
              <a:rPr lang="da-DK" dirty="0"/>
              <a:t> – </a:t>
            </a:r>
            <a:r>
              <a:rPr lang="da-DK" dirty="0" err="1"/>
              <a:t>even</a:t>
            </a:r>
            <a:r>
              <a:rPr lang="da-DK" dirty="0"/>
              <a:t> </a:t>
            </a:r>
            <a:r>
              <a:rPr lang="da-DK" dirty="0" err="1"/>
              <a:t>though</a:t>
            </a:r>
            <a:r>
              <a:rPr lang="da-DK" dirty="0"/>
              <a:t> it </a:t>
            </a:r>
            <a:r>
              <a:rPr lang="da-DK" dirty="0" err="1"/>
              <a:t>cost</a:t>
            </a:r>
            <a:r>
              <a:rPr lang="da-DK" dirty="0"/>
              <a:t> </a:t>
            </a:r>
            <a:r>
              <a:rPr lang="da-DK" dirty="0" err="1"/>
              <a:t>some</a:t>
            </a:r>
            <a:r>
              <a:rPr lang="da-DK" dirty="0"/>
              <a:t> extra at the moment to host a party, give </a:t>
            </a:r>
            <a:r>
              <a:rPr lang="da-DK" dirty="0" err="1"/>
              <a:t>birthday</a:t>
            </a:r>
            <a:r>
              <a:rPr lang="da-DK" dirty="0"/>
              <a:t> presents or mak a </a:t>
            </a:r>
            <a:r>
              <a:rPr lang="da-DK" dirty="0" err="1"/>
              <a:t>nice</a:t>
            </a:r>
            <a:r>
              <a:rPr lang="da-DK" dirty="0"/>
              <a:t> </a:t>
            </a:r>
            <a:r>
              <a:rPr lang="da-DK" dirty="0" err="1"/>
              <a:t>workingenvironment</a:t>
            </a:r>
            <a:r>
              <a:rPr lang="da-DK" dirty="0"/>
              <a:t> </a:t>
            </a:r>
            <a:r>
              <a:rPr lang="da-DK" dirty="0" err="1"/>
              <a:t>you</a:t>
            </a:r>
            <a:r>
              <a:rPr lang="da-DK" dirty="0"/>
              <a:t> do it </a:t>
            </a:r>
            <a:r>
              <a:rPr lang="da-DK" dirty="0" err="1"/>
              <a:t>because</a:t>
            </a:r>
            <a:r>
              <a:rPr lang="da-DK" dirty="0"/>
              <a:t> </a:t>
            </a:r>
            <a:r>
              <a:rPr lang="da-DK" dirty="0" err="1"/>
              <a:t>you</a:t>
            </a:r>
            <a:r>
              <a:rPr lang="da-DK" dirty="0"/>
              <a:t> </a:t>
            </a:r>
            <a:r>
              <a:rPr lang="da-DK" dirty="0" err="1"/>
              <a:t>want</a:t>
            </a:r>
            <a:r>
              <a:rPr lang="da-DK" dirty="0"/>
              <a:t> to </a:t>
            </a:r>
            <a:r>
              <a:rPr lang="da-DK" dirty="0" err="1"/>
              <a:t>treet</a:t>
            </a:r>
            <a:r>
              <a:rPr lang="da-DK" dirty="0"/>
              <a:t> </a:t>
            </a:r>
            <a:r>
              <a:rPr lang="da-DK" dirty="0" err="1"/>
              <a:t>your</a:t>
            </a:r>
            <a:r>
              <a:rPr lang="da-DK" dirty="0"/>
              <a:t> </a:t>
            </a:r>
            <a:r>
              <a:rPr lang="da-DK" dirty="0" err="1"/>
              <a:t>employes</a:t>
            </a:r>
            <a:r>
              <a:rPr lang="da-DK" dirty="0"/>
              <a:t> </a:t>
            </a:r>
            <a:r>
              <a:rPr lang="da-DK" dirty="0" err="1"/>
              <a:t>good</a:t>
            </a:r>
            <a:r>
              <a:rPr lang="da-DK" dirty="0"/>
              <a:t> and fair. </a:t>
            </a:r>
            <a:r>
              <a:rPr lang="da-DK" dirty="0" err="1"/>
              <a:t>You</a:t>
            </a:r>
            <a:r>
              <a:rPr lang="da-DK" dirty="0"/>
              <a:t> </a:t>
            </a:r>
            <a:r>
              <a:rPr lang="da-DK" dirty="0" err="1"/>
              <a:t>also</a:t>
            </a:r>
            <a:r>
              <a:rPr lang="da-DK" dirty="0"/>
              <a:t> do it </a:t>
            </a:r>
            <a:r>
              <a:rPr lang="da-DK" dirty="0" err="1"/>
              <a:t>becuase</a:t>
            </a:r>
            <a:r>
              <a:rPr lang="da-DK" dirty="0"/>
              <a:t> </a:t>
            </a:r>
            <a:r>
              <a:rPr lang="da-DK" dirty="0" err="1"/>
              <a:t>you</a:t>
            </a:r>
            <a:r>
              <a:rPr lang="da-DK" dirty="0"/>
              <a:t> </a:t>
            </a:r>
            <a:r>
              <a:rPr lang="da-DK" dirty="0" err="1"/>
              <a:t>know</a:t>
            </a:r>
            <a:r>
              <a:rPr lang="da-DK" dirty="0"/>
              <a:t> </a:t>
            </a:r>
            <a:r>
              <a:rPr lang="da-DK" dirty="0" err="1"/>
              <a:t>that</a:t>
            </a:r>
            <a:r>
              <a:rPr lang="da-DK" dirty="0"/>
              <a:t> in the long run it </a:t>
            </a:r>
            <a:r>
              <a:rPr lang="da-DK" dirty="0" err="1"/>
              <a:t>might</a:t>
            </a:r>
            <a:r>
              <a:rPr lang="da-DK" dirty="0"/>
              <a:t> </a:t>
            </a:r>
            <a:r>
              <a:rPr lang="da-DK" dirty="0" err="1"/>
              <a:t>help</a:t>
            </a:r>
            <a:r>
              <a:rPr lang="da-DK" dirty="0"/>
              <a:t> </a:t>
            </a:r>
            <a:r>
              <a:rPr lang="da-DK" dirty="0" err="1"/>
              <a:t>your</a:t>
            </a:r>
            <a:r>
              <a:rPr lang="da-DK" dirty="0"/>
              <a:t> </a:t>
            </a:r>
            <a:r>
              <a:rPr lang="da-DK" dirty="0" err="1"/>
              <a:t>businenss</a:t>
            </a:r>
            <a:r>
              <a:rPr lang="da-DK" dirty="0"/>
              <a:t>, </a:t>
            </a:r>
            <a:r>
              <a:rPr lang="da-DK" dirty="0" err="1"/>
              <a:t>if</a:t>
            </a:r>
            <a:r>
              <a:rPr lang="da-DK" dirty="0"/>
              <a:t> the </a:t>
            </a:r>
            <a:r>
              <a:rPr lang="da-DK" dirty="0" err="1"/>
              <a:t>employes</a:t>
            </a:r>
            <a:r>
              <a:rPr lang="da-DK" dirty="0"/>
              <a:t> </a:t>
            </a:r>
            <a:r>
              <a:rPr lang="da-DK" dirty="0" err="1"/>
              <a:t>are</a:t>
            </a:r>
            <a:r>
              <a:rPr lang="da-DK" dirty="0"/>
              <a:t> </a:t>
            </a:r>
            <a:r>
              <a:rPr lang="da-DK" dirty="0" err="1"/>
              <a:t>treeted</a:t>
            </a:r>
            <a:r>
              <a:rPr lang="da-DK" dirty="0"/>
              <a:t> </a:t>
            </a:r>
            <a:r>
              <a:rPr lang="da-DK" dirty="0" err="1"/>
              <a:t>well</a:t>
            </a:r>
            <a:r>
              <a:rPr lang="da-DK" dirty="0"/>
              <a:t>.</a:t>
            </a:r>
          </a:p>
          <a:p>
            <a:endParaRPr lang="da-DK" dirty="0"/>
          </a:p>
          <a:p>
            <a:r>
              <a:rPr lang="da-DK" dirty="0" err="1"/>
              <a:t>You</a:t>
            </a:r>
            <a:r>
              <a:rPr lang="da-DK" dirty="0"/>
              <a:t> </a:t>
            </a:r>
            <a:r>
              <a:rPr lang="da-DK" dirty="0" err="1"/>
              <a:t>don’t</a:t>
            </a:r>
            <a:r>
              <a:rPr lang="da-DK" dirty="0"/>
              <a:t> </a:t>
            </a:r>
            <a:r>
              <a:rPr lang="da-DK" dirty="0" err="1"/>
              <a:t>question</a:t>
            </a:r>
            <a:r>
              <a:rPr lang="da-DK" dirty="0"/>
              <a:t> </a:t>
            </a:r>
            <a:r>
              <a:rPr lang="da-DK" dirty="0" err="1"/>
              <a:t>that</a:t>
            </a:r>
            <a:r>
              <a:rPr lang="da-DK" dirty="0"/>
              <a:t> – no </a:t>
            </a:r>
            <a:r>
              <a:rPr lang="da-DK" dirty="0" err="1"/>
              <a:t>one</a:t>
            </a:r>
            <a:r>
              <a:rPr lang="da-DK" dirty="0"/>
              <a:t> </a:t>
            </a:r>
            <a:r>
              <a:rPr lang="da-DK" dirty="0" err="1"/>
              <a:t>does</a:t>
            </a:r>
            <a:r>
              <a:rPr lang="da-DK" dirty="0"/>
              <a:t> </a:t>
            </a:r>
            <a:r>
              <a:rPr lang="da-DK" dirty="0" err="1"/>
              <a:t>anymore</a:t>
            </a:r>
            <a:r>
              <a:rPr lang="da-DK" dirty="0"/>
              <a:t> in the western </a:t>
            </a:r>
            <a:r>
              <a:rPr lang="da-DK" dirty="0" err="1"/>
              <a:t>world</a:t>
            </a:r>
            <a:r>
              <a:rPr lang="da-DK" dirty="0"/>
              <a:t>. But a </a:t>
            </a:r>
            <a:r>
              <a:rPr lang="da-DK" dirty="0" err="1"/>
              <a:t>decade</a:t>
            </a:r>
            <a:r>
              <a:rPr lang="da-DK" dirty="0"/>
              <a:t> </a:t>
            </a:r>
            <a:r>
              <a:rPr lang="da-DK" dirty="0" err="1"/>
              <a:t>ago</a:t>
            </a:r>
            <a:r>
              <a:rPr lang="da-DK" dirty="0"/>
              <a:t> </a:t>
            </a:r>
            <a:r>
              <a:rPr lang="da-DK" dirty="0" err="1"/>
              <a:t>this</a:t>
            </a:r>
            <a:r>
              <a:rPr lang="da-DK" dirty="0"/>
              <a:t> </a:t>
            </a:r>
            <a:r>
              <a:rPr lang="da-DK" dirty="0" err="1"/>
              <a:t>was</a:t>
            </a:r>
            <a:r>
              <a:rPr lang="da-DK" dirty="0"/>
              <a:t> not standard.</a:t>
            </a:r>
          </a:p>
          <a:p>
            <a:endParaRPr lang="da-DK" dirty="0"/>
          </a:p>
          <a:p>
            <a:endParaRPr lang="da-DK" dirty="0"/>
          </a:p>
        </p:txBody>
      </p:sp>
      <p:sp>
        <p:nvSpPr>
          <p:cNvPr id="4" name="Pladsholder til slidenummer 3"/>
          <p:cNvSpPr>
            <a:spLocks noGrp="1"/>
          </p:cNvSpPr>
          <p:nvPr>
            <p:ph type="sldNum" sz="quarter" idx="10"/>
          </p:nvPr>
        </p:nvSpPr>
        <p:spPr/>
        <p:txBody>
          <a:bodyPr/>
          <a:lstStyle/>
          <a:p>
            <a:fld id="{E565B5CD-36B8-EC46-A34A-068E2C78D5AF}" type="slidenum">
              <a:rPr lang="en-US" smtClean="0"/>
              <a:t>14</a:t>
            </a:fld>
            <a:endParaRPr lang="en-US"/>
          </a:p>
        </p:txBody>
      </p:sp>
    </p:spTree>
    <p:extLst>
      <p:ext uri="{BB962C8B-B14F-4D97-AF65-F5344CB8AC3E}">
        <p14:creationId xmlns:p14="http://schemas.microsoft.com/office/powerpoint/2010/main" val="3212494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a:t>Mola</a:t>
            </a:r>
            <a:r>
              <a:rPr lang="da-DK" dirty="0"/>
              <a:t/>
            </a:r>
            <a:br>
              <a:rPr lang="da-DK" dirty="0"/>
            </a:br>
            <a:r>
              <a:rPr lang="da-DK" dirty="0"/>
              <a:t>Carlsbergs visioner er til at forstå. De peger fremad for hele verden. Spørger ikke hvad de kan gøre. De spørger, hvad der er brug for, at de gør. </a:t>
            </a:r>
          </a:p>
          <a:p>
            <a:endParaRPr lang="da-DK" dirty="0"/>
          </a:p>
          <a:p>
            <a:r>
              <a:rPr lang="da-DK" dirty="0"/>
              <a:t>0 co2 udledning på deres bryggerier i 2030</a:t>
            </a:r>
          </a:p>
          <a:p>
            <a:r>
              <a:rPr lang="da-DK" dirty="0"/>
              <a:t>50 % reduktion i vandforbruget på deres bryggerier i 2030. </a:t>
            </a:r>
          </a:p>
          <a:p>
            <a:endParaRPr lang="da-DK" dirty="0"/>
          </a:p>
          <a:p>
            <a:r>
              <a:rPr lang="da-DK" dirty="0"/>
              <a:t>Skal hilse fra </a:t>
            </a:r>
            <a:r>
              <a:rPr lang="da-DK" dirty="0" err="1"/>
              <a:t>simon</a:t>
            </a:r>
            <a:r>
              <a:rPr lang="da-DK" dirty="0"/>
              <a:t> boas </a:t>
            </a:r>
            <a:r>
              <a:rPr lang="da-DK" dirty="0" err="1"/>
              <a:t>hoffmayer</a:t>
            </a:r>
            <a:r>
              <a:rPr lang="da-DK" dirty="0"/>
              <a:t>, hvor jeg skulle hilse en Matt, og jeg skulle hilse jer alle sammen og sige, at I gør det virkelig godt. Og det gør i også! I er med på kvalitet, naturlighed, økologi og sundhed. Nu skal vi bare have endnu mere bæredygtighed i det. For der ER udfordringer. Men det er ok!</a:t>
            </a:r>
          </a:p>
        </p:txBody>
      </p:sp>
      <p:sp>
        <p:nvSpPr>
          <p:cNvPr id="4" name="Pladsholder til slidenummer 3"/>
          <p:cNvSpPr>
            <a:spLocks noGrp="1"/>
          </p:cNvSpPr>
          <p:nvPr>
            <p:ph type="sldNum" sz="quarter" idx="5"/>
          </p:nvPr>
        </p:nvSpPr>
        <p:spPr/>
        <p:txBody>
          <a:bodyPr/>
          <a:lstStyle/>
          <a:p>
            <a:fld id="{E565B5CD-36B8-EC46-A34A-068E2C78D5AF}" type="slidenum">
              <a:rPr lang="en-US" smtClean="0"/>
              <a:t>15</a:t>
            </a:fld>
            <a:endParaRPr lang="en-US"/>
          </a:p>
        </p:txBody>
      </p:sp>
    </p:spTree>
    <p:extLst>
      <p:ext uri="{BB962C8B-B14F-4D97-AF65-F5344CB8AC3E}">
        <p14:creationId xmlns:p14="http://schemas.microsoft.com/office/powerpoint/2010/main" val="3092418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565B5CD-36B8-EC46-A34A-068E2C78D5AF}" type="slidenum">
              <a:rPr lang="en-US" smtClean="0"/>
              <a:t>16</a:t>
            </a:fld>
            <a:endParaRPr lang="en-US"/>
          </a:p>
        </p:txBody>
      </p:sp>
    </p:spTree>
    <p:extLst>
      <p:ext uri="{BB962C8B-B14F-4D97-AF65-F5344CB8AC3E}">
        <p14:creationId xmlns:p14="http://schemas.microsoft.com/office/powerpoint/2010/main" val="4162961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565B5CD-36B8-EC46-A34A-068E2C78D5AF}" type="slidenum">
              <a:rPr lang="en-US" smtClean="0"/>
              <a:t>17</a:t>
            </a:fld>
            <a:endParaRPr lang="en-US"/>
          </a:p>
        </p:txBody>
      </p:sp>
    </p:spTree>
    <p:extLst>
      <p:ext uri="{BB962C8B-B14F-4D97-AF65-F5344CB8AC3E}">
        <p14:creationId xmlns:p14="http://schemas.microsoft.com/office/powerpoint/2010/main" val="868874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565B5CD-36B8-EC46-A34A-068E2C78D5AF}" type="slidenum">
              <a:rPr lang="en-US" smtClean="0"/>
              <a:t>18</a:t>
            </a:fld>
            <a:endParaRPr lang="en-US"/>
          </a:p>
        </p:txBody>
      </p:sp>
    </p:spTree>
    <p:extLst>
      <p:ext uri="{BB962C8B-B14F-4D97-AF65-F5344CB8AC3E}">
        <p14:creationId xmlns:p14="http://schemas.microsoft.com/office/powerpoint/2010/main" val="439127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b="1" dirty="0"/>
          </a:p>
          <a:p>
            <a:r>
              <a:rPr lang="da-DK" b="1" dirty="0"/>
              <a:t>IKR: </a:t>
            </a:r>
            <a:r>
              <a:rPr lang="da-DK" dirty="0"/>
              <a:t>MEN (!!) I producerer jo ikke bare mælk eller kød. I skaber en bedre og bæredygtig verden. </a:t>
            </a:r>
          </a:p>
          <a:p>
            <a:endParaRPr lang="da-DK" dirty="0"/>
          </a:p>
          <a:p>
            <a:r>
              <a:rPr lang="da-DK" dirty="0"/>
              <a:t>Fra mælk til verdensmål</a:t>
            </a:r>
          </a:p>
          <a:p>
            <a:endParaRPr lang="da-DK" dirty="0"/>
          </a:p>
          <a:p>
            <a:pPr lvl="0"/>
            <a:r>
              <a:rPr lang="da-DK" sz="1200" kern="1200" dirty="0">
                <a:solidFill>
                  <a:schemeClr val="tx1"/>
                </a:solidFill>
                <a:effectLst/>
                <a:latin typeface="+mn-lt"/>
                <a:ea typeface="+mn-ea"/>
                <a:cs typeface="+mn-cs"/>
              </a:rPr>
              <a:t>”</a:t>
            </a:r>
            <a:r>
              <a:rPr lang="da-DK" sz="1200" i="1" kern="1200" dirty="0">
                <a:solidFill>
                  <a:schemeClr val="tx1"/>
                </a:solidFill>
                <a:effectLst/>
                <a:latin typeface="+mn-lt"/>
                <a:ea typeface="+mn-ea"/>
                <a:cs typeface="+mn-cs"/>
              </a:rPr>
              <a:t>Hej. Jeg arbejder med at stoppe sult, skabe fødevaresikkerhed og fremme bæredygtig landbrugsproduktion (SDG 2), jeg fremmer bæredygtig økonomisk vækst og passer på mine medarbejdere og mit samfund (SDG 8) og mindst lige så vigtigt skaber jeg bæredygtig forbrug og produktion (SDG 12)</a:t>
            </a:r>
            <a:r>
              <a:rPr lang="da-DK" sz="1200" kern="1200" dirty="0">
                <a:solidFill>
                  <a:schemeClr val="tx1"/>
                </a:solidFill>
                <a:effectLst/>
                <a:latin typeface="+mn-lt"/>
                <a:ea typeface="+mn-ea"/>
                <a:cs typeface="+mn-cs"/>
              </a:rPr>
              <a:t> ”</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(samme </a:t>
            </a:r>
            <a:r>
              <a:rPr lang="da-DK" sz="1200" kern="1200" dirty="0" err="1">
                <a:solidFill>
                  <a:schemeClr val="tx1"/>
                </a:solidFill>
                <a:effectLst/>
                <a:latin typeface="+mn-lt"/>
                <a:ea typeface="+mn-ea"/>
                <a:cs typeface="+mn-cs"/>
              </a:rPr>
              <a:t>SDG’er</a:t>
            </a:r>
            <a:r>
              <a:rPr lang="da-DK" sz="1200" kern="1200" dirty="0">
                <a:solidFill>
                  <a:schemeClr val="tx1"/>
                </a:solidFill>
                <a:effectLst/>
                <a:latin typeface="+mn-lt"/>
                <a:ea typeface="+mn-ea"/>
                <a:cs typeface="+mn-cs"/>
              </a:rPr>
              <a:t> fra Arla). Tænk sig hvis man sagde, at man producerede verdensmål frem for jerseymælk.</a:t>
            </a:r>
          </a:p>
          <a:p>
            <a:pPr lvl="0"/>
            <a:r>
              <a:rPr lang="da-DK" sz="1200" kern="1200" dirty="0">
                <a:solidFill>
                  <a:schemeClr val="tx1"/>
                </a:solidFill>
                <a:effectLst/>
                <a:latin typeface="+mn-lt"/>
                <a:ea typeface="+mn-ea"/>
                <a:cs typeface="+mn-cs"/>
              </a:rPr>
              <a:t>  </a:t>
            </a:r>
          </a:p>
          <a:p>
            <a:pPr lvl="0"/>
            <a:r>
              <a:rPr lang="da-DK" sz="1200" kern="1200" dirty="0">
                <a:solidFill>
                  <a:schemeClr val="tx1"/>
                </a:solidFill>
                <a:effectLst/>
                <a:latin typeface="+mn-lt"/>
                <a:ea typeface="+mn-ea"/>
                <a:cs typeface="+mn-cs"/>
              </a:rPr>
              <a:t>Bæredygtighed er formålet med dit erhverv – midlet er din landbrugsproduktion. </a:t>
            </a:r>
          </a:p>
          <a:p>
            <a:r>
              <a:rPr lang="da-DK" sz="1200" kern="1200" dirty="0">
                <a:solidFill>
                  <a:schemeClr val="tx1"/>
                </a:solidFill>
                <a:effectLst/>
                <a:latin typeface="+mn-lt"/>
                <a:ea typeface="+mn-ea"/>
                <a:cs typeface="+mn-cs"/>
              </a:rPr>
              <a:t> </a:t>
            </a:r>
          </a:p>
          <a:p>
            <a:pPr lvl="0"/>
            <a:r>
              <a:rPr lang="da-DK" sz="1200" kern="1200" dirty="0">
                <a:solidFill>
                  <a:schemeClr val="tx1"/>
                </a:solidFill>
                <a:effectLst/>
                <a:latin typeface="+mn-lt"/>
                <a:ea typeface="+mn-ea"/>
                <a:cs typeface="+mn-cs"/>
              </a:rPr>
              <a:t>Bæredygtigheden er dét, du skaber! Måden, du skaber det på, er ved at producere mælk. Og netop fordi du er god til at producere mælk og bevidst om verden omkring dig, er du god til at skabe bæredygtighed og fremme netop disse </a:t>
            </a:r>
            <a:r>
              <a:rPr lang="da-DK" sz="1200" kern="1200" dirty="0" err="1">
                <a:solidFill>
                  <a:schemeClr val="tx1"/>
                </a:solidFill>
                <a:effectLst/>
                <a:latin typeface="+mn-lt"/>
                <a:ea typeface="+mn-ea"/>
                <a:cs typeface="+mn-cs"/>
              </a:rPr>
              <a:t>SDG’er</a:t>
            </a:r>
            <a:r>
              <a:rPr lang="da-DK" sz="1200" kern="1200" dirty="0">
                <a:solidFill>
                  <a:schemeClr val="tx1"/>
                </a:solidFill>
                <a:effectLst/>
                <a:latin typeface="+mn-lt"/>
                <a:ea typeface="+mn-ea"/>
                <a:cs typeface="+mn-cs"/>
              </a:rPr>
              <a:t>. Ingen kan alting, men du har netop vist, at alle kan noget. </a:t>
            </a:r>
          </a:p>
          <a:p>
            <a:endParaRPr lang="da-DK" dirty="0"/>
          </a:p>
          <a:p>
            <a:endParaRPr lang="da-DK" dirty="0"/>
          </a:p>
        </p:txBody>
      </p:sp>
      <p:sp>
        <p:nvSpPr>
          <p:cNvPr id="4" name="Pladsholder til slidenummer 3"/>
          <p:cNvSpPr>
            <a:spLocks noGrp="1"/>
          </p:cNvSpPr>
          <p:nvPr>
            <p:ph type="sldNum" sz="quarter" idx="5"/>
          </p:nvPr>
        </p:nvSpPr>
        <p:spPr/>
        <p:txBody>
          <a:bodyPr/>
          <a:lstStyle/>
          <a:p>
            <a:fld id="{E565B5CD-36B8-EC46-A34A-068E2C78D5AF}" type="slidenum">
              <a:rPr lang="en-US" smtClean="0"/>
              <a:t>21</a:t>
            </a:fld>
            <a:endParaRPr lang="en-US"/>
          </a:p>
        </p:txBody>
      </p:sp>
    </p:spTree>
    <p:extLst>
      <p:ext uri="{BB962C8B-B14F-4D97-AF65-F5344CB8AC3E}">
        <p14:creationId xmlns:p14="http://schemas.microsoft.com/office/powerpoint/2010/main" val="4054305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MOLA</a:t>
            </a:r>
          </a:p>
          <a:p>
            <a:endParaRPr lang="da-DK" dirty="0"/>
          </a:p>
          <a:p>
            <a:r>
              <a:rPr lang="da-DK" dirty="0"/>
              <a:t>Lego er ikke ligefrem nogle, man tænker som værende i shitstorm nogensinde. </a:t>
            </a:r>
          </a:p>
          <a:p>
            <a:r>
              <a:rPr lang="da-DK" dirty="0"/>
              <a:t>Det på trods af, at de bruget tonsvis af plastik.</a:t>
            </a:r>
          </a:p>
          <a:p>
            <a:r>
              <a:rPr lang="da-DK" dirty="0"/>
              <a:t>Plastik – som jo om noget er en dagsorden, der er på alles læber. Med døde fisk og mikroplast</a:t>
            </a:r>
          </a:p>
          <a:p>
            <a:endParaRPr lang="da-DK" dirty="0"/>
          </a:p>
          <a:p>
            <a:r>
              <a:rPr lang="da-DK" dirty="0"/>
              <a:t>Men ved i hvad: De facts jeg stiller op her, er facts jeg har fra Lego selv.</a:t>
            </a:r>
          </a:p>
          <a:p>
            <a:endParaRPr lang="da-DK" dirty="0"/>
          </a:p>
          <a:p>
            <a:r>
              <a:rPr lang="da-DK" dirty="0"/>
              <a:t>(SKIFT)</a:t>
            </a:r>
          </a:p>
          <a:p>
            <a:endParaRPr lang="da-DK" dirty="0"/>
          </a:p>
        </p:txBody>
      </p:sp>
      <p:sp>
        <p:nvSpPr>
          <p:cNvPr id="4" name="Pladsholder til slidenummer 3"/>
          <p:cNvSpPr>
            <a:spLocks noGrp="1"/>
          </p:cNvSpPr>
          <p:nvPr>
            <p:ph type="sldNum" sz="quarter" idx="10"/>
          </p:nvPr>
        </p:nvSpPr>
        <p:spPr/>
        <p:txBody>
          <a:bodyPr/>
          <a:lstStyle/>
          <a:p>
            <a:pPr>
              <a:defRPr/>
            </a:pPr>
            <a:fld id="{B17732AF-E223-3244-BDDC-77537F2FEA6A}" type="slidenum">
              <a:rPr lang="da-DK" smtClean="0"/>
              <a:pPr>
                <a:defRPr/>
              </a:pPr>
              <a:t>23</a:t>
            </a:fld>
            <a:endParaRPr lang="da-DK"/>
          </a:p>
        </p:txBody>
      </p:sp>
    </p:spTree>
    <p:extLst>
      <p:ext uri="{BB962C8B-B14F-4D97-AF65-F5344CB8AC3E}">
        <p14:creationId xmlns:p14="http://schemas.microsoft.com/office/powerpoint/2010/main" val="313520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1" i="0" u="none" strike="noStrike" kern="1200" dirty="0">
                <a:solidFill>
                  <a:schemeClr val="tx1"/>
                </a:solidFill>
                <a:effectLst/>
                <a:latin typeface="+mn-lt"/>
                <a:ea typeface="+mn-ea"/>
                <a:cs typeface="+mn-cs"/>
              </a:rPr>
              <a:t>Er det lovligt at producere kartofler om 10 år? JA! Er det legitimt? </a:t>
            </a:r>
            <a:br>
              <a:rPr lang="da-DK" sz="1200" b="1" i="0" u="none" strike="noStrike" kern="1200" dirty="0">
                <a:solidFill>
                  <a:schemeClr val="tx1"/>
                </a:solidFill>
                <a:effectLst/>
                <a:latin typeface="+mn-lt"/>
                <a:ea typeface="+mn-ea"/>
                <a:cs typeface="+mn-cs"/>
              </a:rPr>
            </a:br>
            <a:r>
              <a:rPr lang="da-DK" sz="1200" b="1" i="0" u="none" strike="noStrike" kern="1200" dirty="0">
                <a:solidFill>
                  <a:schemeClr val="tx1"/>
                </a:solidFill>
                <a:effectLst/>
                <a:latin typeface="+mn-lt"/>
                <a:ea typeface="+mn-ea"/>
                <a:cs typeface="+mn-cs"/>
              </a:rPr>
              <a:t/>
            </a:r>
            <a:br>
              <a:rPr lang="da-DK" sz="1200" b="1" i="0" u="none" strike="noStrike" kern="1200" dirty="0">
                <a:solidFill>
                  <a:schemeClr val="tx1"/>
                </a:solidFill>
                <a:effectLst/>
                <a:latin typeface="+mn-lt"/>
                <a:ea typeface="+mn-ea"/>
                <a:cs typeface="+mn-cs"/>
              </a:rPr>
            </a:br>
            <a:r>
              <a:rPr lang="da-DK" sz="1200" b="1" i="0" u="none" strike="noStrike" kern="1200" dirty="0">
                <a:solidFill>
                  <a:schemeClr val="tx1"/>
                </a:solidFill>
                <a:effectLst/>
                <a:latin typeface="+mn-lt"/>
                <a:ea typeface="+mn-ea"/>
                <a:cs typeface="+mn-cs"/>
              </a:rPr>
              <a:t>Måske</a:t>
            </a:r>
          </a:p>
          <a:p>
            <a:pPr rtl="0" fontAlgn="base"/>
            <a:endParaRPr lang="da-DK" sz="1200" b="1" i="0" u="none" strike="noStrike" kern="1200" dirty="0">
              <a:solidFill>
                <a:schemeClr val="tx1"/>
              </a:solidFill>
              <a:effectLst/>
              <a:latin typeface="+mn-lt"/>
              <a:ea typeface="+mn-ea"/>
              <a:cs typeface="+mn-cs"/>
            </a:endParaRPr>
          </a:p>
          <a:p>
            <a:pPr rtl="0" fontAlgn="base"/>
            <a:r>
              <a:rPr lang="da-DK" sz="1200" b="1" i="0" u="none" strike="noStrike" kern="1200" dirty="0">
                <a:solidFill>
                  <a:schemeClr val="tx1"/>
                </a:solidFill>
                <a:effectLst/>
                <a:latin typeface="+mn-lt"/>
                <a:ea typeface="+mn-ea"/>
                <a:cs typeface="+mn-cs"/>
              </a:rPr>
              <a:t>ml: </a:t>
            </a:r>
            <a:r>
              <a:rPr lang="da-DK" sz="1200" b="0" i="0" u="none" strike="noStrike" kern="1200" dirty="0">
                <a:solidFill>
                  <a:schemeClr val="tx1"/>
                </a:solidFill>
                <a:effectLst/>
                <a:latin typeface="+mn-lt"/>
                <a:ea typeface="+mn-ea"/>
                <a:cs typeface="+mn-cs"/>
              </a:rPr>
              <a:t>Man skal huske, at</a:t>
            </a:r>
            <a:r>
              <a:rPr lang="da-DK" sz="1200" b="0" i="0" u="none" strike="noStrike" kern="1200" baseline="0" dirty="0">
                <a:solidFill>
                  <a:schemeClr val="tx1"/>
                </a:solidFill>
                <a:effectLst/>
                <a:latin typeface="+mn-lt"/>
                <a:ea typeface="+mn-ea"/>
                <a:cs typeface="+mn-cs"/>
              </a:rPr>
              <a:t> </a:t>
            </a:r>
            <a:r>
              <a:rPr lang="da-DK" sz="1200" b="0" i="0" u="none" strike="noStrike" kern="1200" dirty="0">
                <a:solidFill>
                  <a:schemeClr val="tx1"/>
                </a:solidFill>
                <a:effectLst/>
                <a:latin typeface="+mn-lt"/>
                <a:ea typeface="+mn-ea"/>
                <a:cs typeface="+mn-cs"/>
              </a:rPr>
              <a:t>der er forskel på legitimitet og legalitet. Oftest argumenterer landbruget ud fra legalitetsbegrebet. Det er lovligt – altså gør jeg det. Det er lovligt – altså har jeg RET til det – det er lovligt – altså har alle kritikere fejl i deres kritik af mig. </a:t>
            </a:r>
            <a:r>
              <a:rPr lang="en-US" sz="1200" b="0" i="0" kern="1200" dirty="0">
                <a:solidFill>
                  <a:schemeClr val="tx1"/>
                </a:solidFill>
                <a:effectLst/>
                <a:latin typeface="+mn-lt"/>
                <a:ea typeface="+mn-ea"/>
                <a:cs typeface="+mn-cs"/>
              </a:rPr>
              <a:t>​</a:t>
            </a:r>
          </a:p>
          <a:p>
            <a:pPr rtl="0" fontAlgn="base"/>
            <a:r>
              <a:rPr lang="da-DK" sz="1200" b="0" i="0" kern="1200" dirty="0">
                <a:solidFill>
                  <a:schemeClr val="tx1"/>
                </a:solidFill>
                <a:effectLst/>
                <a:latin typeface="+mn-lt"/>
                <a:ea typeface="+mn-ea"/>
                <a:cs typeface="+mn-cs"/>
              </a:rPr>
              <a:t>​</a:t>
            </a:r>
          </a:p>
          <a:p>
            <a:pPr rtl="0" fontAlgn="base"/>
            <a:r>
              <a:rPr lang="da-DK" sz="1200" b="0" i="0" u="none" strike="noStrike" kern="1200" dirty="0">
                <a:solidFill>
                  <a:schemeClr val="tx1"/>
                </a:solidFill>
                <a:effectLst/>
                <a:latin typeface="+mn-lt"/>
                <a:ea typeface="+mn-ea"/>
                <a:cs typeface="+mn-cs"/>
              </a:rPr>
              <a:t>Men politik er variabelt og ændrer sig - det handler om at komme før lovgivningen. Skatteunddragelse er vi jo alle enige om ikke er i orden  - men det er stadig lovligt i visse tilfælde</a:t>
            </a:r>
            <a:endParaRPr lang="en-US" sz="1200" b="0" i="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E565B5CD-36B8-EC46-A34A-068E2C78D5AF}" type="slidenum">
              <a:rPr lang="en-US" smtClean="0"/>
              <a:t>2</a:t>
            </a:fld>
            <a:endParaRPr lang="en-US"/>
          </a:p>
        </p:txBody>
      </p:sp>
    </p:spTree>
    <p:extLst>
      <p:ext uri="{BB962C8B-B14F-4D97-AF65-F5344CB8AC3E}">
        <p14:creationId xmlns:p14="http://schemas.microsoft.com/office/powerpoint/2010/main" val="1617824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 her kom i JP for nogle dage siden.</a:t>
            </a:r>
          </a:p>
          <a:p>
            <a:endParaRPr lang="da-DK" dirty="0"/>
          </a:p>
          <a:p>
            <a:r>
              <a:rPr lang="da-DK" dirty="0"/>
              <a:t>Det er Legos bæredygtighedschef, der fortæller om udfordringerne med plastik, hvor meget plastik de bruger, og hvor super stor en udfordring det er. </a:t>
            </a:r>
          </a:p>
          <a:p>
            <a:r>
              <a:rPr lang="da-DK" dirty="0"/>
              <a:t>De vil ikke gå ned på kvalitet og farver derfor ikke bioplast – de har altså INGEN løsning – men fortæller, at de anerkender problemet og arbejder på at løse det. </a:t>
            </a:r>
          </a:p>
          <a:p>
            <a:endParaRPr lang="da-DK" dirty="0"/>
          </a:p>
          <a:p>
            <a:r>
              <a:rPr lang="da-DK" dirty="0"/>
              <a:t>Og hvorfor så fortælle jer det? </a:t>
            </a:r>
          </a:p>
          <a:p>
            <a:endParaRPr lang="da-DK" dirty="0"/>
          </a:p>
          <a:p>
            <a:r>
              <a:rPr lang="da-DK" dirty="0"/>
              <a:t>Jo! I kan gøre præcis det samme.</a:t>
            </a:r>
          </a:p>
        </p:txBody>
      </p:sp>
      <p:sp>
        <p:nvSpPr>
          <p:cNvPr id="4" name="Pladsholder til slidenummer 3"/>
          <p:cNvSpPr>
            <a:spLocks noGrp="1"/>
          </p:cNvSpPr>
          <p:nvPr>
            <p:ph type="sldNum" sz="quarter" idx="10"/>
          </p:nvPr>
        </p:nvSpPr>
        <p:spPr/>
        <p:txBody>
          <a:bodyPr/>
          <a:lstStyle/>
          <a:p>
            <a:pPr>
              <a:defRPr/>
            </a:pPr>
            <a:fld id="{B17732AF-E223-3244-BDDC-77537F2FEA6A}" type="slidenum">
              <a:rPr lang="da-DK" smtClean="0"/>
              <a:pPr>
                <a:defRPr/>
              </a:pPr>
              <a:t>24</a:t>
            </a:fld>
            <a:endParaRPr lang="da-DK"/>
          </a:p>
        </p:txBody>
      </p:sp>
    </p:spTree>
    <p:extLst>
      <p:ext uri="{BB962C8B-B14F-4D97-AF65-F5344CB8AC3E}">
        <p14:creationId xmlns:p14="http://schemas.microsoft.com/office/powerpoint/2010/main" val="3783871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1" i="0" kern="1200" dirty="0">
                <a:solidFill>
                  <a:schemeClr val="tx1"/>
                </a:solidFill>
                <a:effectLst/>
                <a:latin typeface="+mn-lt"/>
                <a:ea typeface="ＭＳ Ｐゴシック" charset="0"/>
                <a:cs typeface="ＭＳ Ｐゴシック" charset="0"/>
              </a:rPr>
              <a:t>ML</a:t>
            </a:r>
            <a:r>
              <a:rPr lang="da-DK" sz="1200" b="1" i="0" kern="1200" baseline="0" dirty="0">
                <a:solidFill>
                  <a:schemeClr val="tx1"/>
                </a:solidFill>
                <a:effectLst/>
                <a:latin typeface="+mn-lt"/>
                <a:ea typeface="ＭＳ Ｐゴシック" charset="0"/>
                <a:cs typeface="ＭＳ Ｐゴシック" charset="0"/>
              </a:rPr>
              <a:t> </a:t>
            </a:r>
            <a:r>
              <a:rPr lang="da-DK" sz="1200" b="0" i="0" kern="1200" baseline="0" dirty="0">
                <a:solidFill>
                  <a:schemeClr val="tx1"/>
                </a:solidFill>
                <a:effectLst/>
                <a:latin typeface="+mn-lt"/>
                <a:ea typeface="ＭＳ Ｐゴシック" charset="0"/>
                <a:cs typeface="ＭＳ Ｐゴシック" charset="0"/>
              </a:rPr>
              <a:t>tag fremtiden i egne hænder, og sørg for at det er jer landmænd der får lov til at skabe en bedre verden. Fortæl om økologiernes 10 punkts-plan.  </a:t>
            </a:r>
          </a:p>
          <a:p>
            <a:pPr rtl="0" fontAlgn="base"/>
            <a:endParaRPr lang="da-DK" sz="1200" b="0" i="0" kern="1200" baseline="0" dirty="0">
              <a:solidFill>
                <a:schemeClr val="tx1"/>
              </a:solidFill>
              <a:effectLst/>
              <a:latin typeface="+mn-lt"/>
              <a:ea typeface="ＭＳ Ｐゴシック" charset="0"/>
              <a:cs typeface="ＭＳ Ｐゴシック" charset="0"/>
            </a:endParaRPr>
          </a:p>
          <a:p>
            <a:pPr fontAlgn="base"/>
            <a:r>
              <a:rPr lang="da-DK" sz="1200" kern="1200" dirty="0">
                <a:solidFill>
                  <a:schemeClr val="tx1"/>
                </a:solidFill>
                <a:effectLst/>
                <a:latin typeface="+mn-lt"/>
                <a:ea typeface="ＭＳ Ｐゴシック" charset="0"/>
                <a:cs typeface="ＭＳ Ｐゴシック" charset="0"/>
              </a:rPr>
              <a:t>I mere end 30 år er disse udfordringer forsøgt løst gennem politiske aftaler, hvor mange</a:t>
            </a:r>
            <a:r>
              <a:rPr lang="da-DK" sz="1200" kern="1200" baseline="0" dirty="0">
                <a:solidFill>
                  <a:schemeClr val="tx1"/>
                </a:solidFill>
                <a:effectLst/>
                <a:latin typeface="+mn-lt"/>
                <a:ea typeface="ＭＳ Ｐゴシック" charset="0"/>
                <a:cs typeface="ＭＳ Ｐゴシック" charset="0"/>
              </a:rPr>
              <a:t> landmænd har følt </a:t>
            </a:r>
            <a:r>
              <a:rPr lang="da-DK" sz="1200" kern="1200" dirty="0" err="1">
                <a:solidFill>
                  <a:schemeClr val="tx1"/>
                </a:solidFill>
                <a:effectLst/>
                <a:latin typeface="+mn-lt"/>
                <a:ea typeface="ＭＳ Ｐゴシック" charset="0"/>
                <a:cs typeface="ＭＳ Ｐゴシック" charset="0"/>
              </a:rPr>
              <a:t>sigsat</a:t>
            </a:r>
            <a:r>
              <a:rPr lang="da-DK" sz="1200" kern="1200" dirty="0">
                <a:solidFill>
                  <a:schemeClr val="tx1"/>
                </a:solidFill>
                <a:effectLst/>
                <a:latin typeface="+mn-lt"/>
                <a:ea typeface="ＭＳ Ｐゴシック" charset="0"/>
                <a:cs typeface="ＭＳ Ｐゴシック" charset="0"/>
              </a:rPr>
              <a:t> på bagsædet. Tiden</a:t>
            </a:r>
            <a:r>
              <a:rPr lang="da-DK" sz="1200" kern="1200" baseline="0" dirty="0">
                <a:solidFill>
                  <a:schemeClr val="tx1"/>
                </a:solidFill>
                <a:effectLst/>
                <a:latin typeface="+mn-lt"/>
                <a:ea typeface="ＭＳ Ｐゴシック" charset="0"/>
                <a:cs typeface="ＭＳ Ｐゴシック" charset="0"/>
              </a:rPr>
              <a:t> skal være forbi, hvor det er politikere, der ikke ved en disse om dansk landbrug, der får lov til at tage æren for at skabe bedre miljø, natur, klima og dyrevelfærd. </a:t>
            </a:r>
          </a:p>
          <a:p>
            <a:pPr fontAlgn="base"/>
            <a:endParaRPr lang="da-DK" sz="1200" kern="1200" baseline="0" dirty="0">
              <a:solidFill>
                <a:schemeClr val="tx1"/>
              </a:solidFill>
              <a:effectLst/>
              <a:latin typeface="+mn-lt"/>
              <a:ea typeface="ＭＳ Ｐゴシック" charset="0"/>
              <a:cs typeface="ＭＳ Ｐゴシック" charset="0"/>
            </a:endParaRPr>
          </a:p>
          <a:p>
            <a:pPr fontAlgn="base"/>
            <a:r>
              <a:rPr lang="da-DK" sz="1200" kern="1200" baseline="0" dirty="0">
                <a:solidFill>
                  <a:schemeClr val="tx1"/>
                </a:solidFill>
                <a:effectLst/>
                <a:latin typeface="+mn-lt"/>
                <a:ea typeface="ＭＳ Ｐゴシック" charset="0"/>
                <a:cs typeface="ＭＳ Ｐゴシック" charset="0"/>
              </a:rPr>
              <a:t>I skal komme før lovgivningen. I skal skabe forandringen, og der er ingen der er bedre til at skabe den end jer landmænd, der netop arbejder med landbrug hver dag. </a:t>
            </a:r>
          </a:p>
          <a:p>
            <a:pPr fontAlgn="base"/>
            <a:r>
              <a:rPr lang="da-DK" sz="1200" kern="1200" dirty="0">
                <a:solidFill>
                  <a:schemeClr val="tx1"/>
                </a:solidFill>
                <a:effectLst/>
                <a:latin typeface="+mn-lt"/>
                <a:ea typeface="ＭＳ Ｐゴシック" charset="0"/>
                <a:cs typeface="ＭＳ Ｐゴシック" charset="0"/>
              </a:rPr>
              <a:t>______</a:t>
            </a:r>
          </a:p>
          <a:p>
            <a:pPr fontAlgn="base"/>
            <a:r>
              <a:rPr lang="da-DK" sz="1200" kern="1200" dirty="0">
                <a:solidFill>
                  <a:schemeClr val="tx1"/>
                </a:solidFill>
                <a:effectLst/>
                <a:latin typeface="+mn-lt"/>
                <a:ea typeface="ＭＳ Ｐゴシック" charset="0"/>
                <a:cs typeface="ＭＳ Ｐゴシック" charset="0"/>
              </a:rPr>
              <a:t>Tænketanken Frejs vision for 2018 er at skifte chaufføren ud. Det skal være landmændene selv, i samarbejde og dialog med de grønne organisationer og politikerne, der sætter retningen for deres eget erhverv. Landmændene skal selv være med til at definere løsningen. </a:t>
            </a:r>
          </a:p>
          <a:p>
            <a:pPr fontAlgn="base"/>
            <a:r>
              <a:rPr lang="da-DK" sz="1200" kern="1200" dirty="0">
                <a:solidFill>
                  <a:schemeClr val="tx1"/>
                </a:solidFill>
                <a:effectLst/>
                <a:latin typeface="+mn-lt"/>
                <a:ea typeface="ＭＳ Ｐゴシック" charset="0"/>
                <a:cs typeface="ＭＳ Ｐゴシック" charset="0"/>
              </a:rPr>
              <a:t> </a:t>
            </a:r>
          </a:p>
          <a:p>
            <a:pPr fontAlgn="base"/>
            <a:r>
              <a:rPr lang="da-DK" sz="1200" kern="1200" dirty="0">
                <a:solidFill>
                  <a:schemeClr val="tx1"/>
                </a:solidFill>
                <a:effectLst/>
                <a:latin typeface="+mn-lt"/>
                <a:ea typeface="ＭＳ Ｐゴシック" charset="0"/>
                <a:cs typeface="ＭＳ Ｐゴシック" charset="0"/>
              </a:rPr>
              <a:t>De fødevarepolitiske aftaler skal findes, der hvor fødevarerne produceres, der hvor udfordringerne er, og ikke mindst der hvor løsningerne kan skabes. </a:t>
            </a:r>
          </a:p>
          <a:p>
            <a:pPr fontAlgn="base"/>
            <a:r>
              <a:rPr lang="da-DK" sz="1200" kern="1200" dirty="0">
                <a:solidFill>
                  <a:schemeClr val="tx1"/>
                </a:solidFill>
                <a:effectLst/>
                <a:latin typeface="+mn-lt"/>
                <a:ea typeface="ＭＳ Ｐゴシック" charset="0"/>
                <a:cs typeface="ＭＳ Ｐゴシック" charset="0"/>
              </a:rPr>
              <a:t> </a:t>
            </a:r>
          </a:p>
          <a:p>
            <a:pPr fontAlgn="base"/>
            <a:r>
              <a:rPr lang="da-DK" sz="1200" kern="1200" dirty="0">
                <a:solidFill>
                  <a:schemeClr val="tx1"/>
                </a:solidFill>
                <a:effectLst/>
                <a:latin typeface="+mn-lt"/>
                <a:ea typeface="ＭＳ Ｐゴシック" charset="0"/>
                <a:cs typeface="ＭＳ Ｐゴシック" charset="0"/>
              </a:rPr>
              <a:t>Det kræver at landmændene ønsker at sætte sig i førersædet og tør være ærlige om nogle af de udfordringer, der er i erhvervet inden for miljø, klima, natur og dyrevelfærd. Værdierne i samfundet rykker sig, og det der var legitimt for 10 år siden, er måske ikke længere legitimt. Det må landmændene forholde sig til. Heldigvis oplever vi, når vi turnerer rundt i landet og taler med landmænd, at de om nogen er parate til at tage fat og sikre, at erhvervet følger med resten af samfundet.  </a:t>
            </a:r>
          </a:p>
          <a:p>
            <a:pPr rtl="0" fontAlgn="base"/>
            <a:endParaRPr lang="da-DK" sz="1200" b="1" i="0" kern="1200" dirty="0">
              <a:solidFill>
                <a:schemeClr val="tx1"/>
              </a:solidFill>
              <a:effectLst/>
              <a:latin typeface="+mn-lt"/>
              <a:ea typeface="ＭＳ Ｐゴシック" charset="0"/>
              <a:cs typeface="ＭＳ Ｐゴシック" charset="0"/>
            </a:endParaRPr>
          </a:p>
          <a:p>
            <a:pPr rtl="0" fontAlgn="base"/>
            <a:endParaRPr lang="da-DK" sz="1200" b="1" i="0" kern="1200" dirty="0">
              <a:solidFill>
                <a:schemeClr val="tx1"/>
              </a:solidFill>
              <a:effectLst/>
              <a:latin typeface="+mn-lt"/>
              <a:ea typeface="ＭＳ Ｐゴシック" charset="0"/>
              <a:cs typeface="ＭＳ Ｐゴシック" charset="0"/>
            </a:endParaRPr>
          </a:p>
          <a:p>
            <a:pPr rtl="0" fontAlgn="base"/>
            <a:r>
              <a:rPr lang="da-DK" sz="1200" b="1" i="0" kern="1200" dirty="0">
                <a:solidFill>
                  <a:schemeClr val="tx1"/>
                </a:solidFill>
                <a:effectLst/>
                <a:latin typeface="+mn-lt"/>
                <a:ea typeface="ＭＳ Ｐゴシック" charset="0"/>
                <a:cs typeface="ＭＳ Ｐゴシック" charset="0"/>
              </a:rPr>
              <a:t>Tidligere</a:t>
            </a:r>
            <a:r>
              <a:rPr lang="da-DK" sz="1200" b="1" i="0" kern="1200" baseline="0" dirty="0">
                <a:solidFill>
                  <a:schemeClr val="tx1"/>
                </a:solidFill>
                <a:effectLst/>
                <a:latin typeface="+mn-lt"/>
                <a:ea typeface="ＭＳ Ｐゴシック" charset="0"/>
                <a:cs typeface="ＭＳ Ｐゴシック" charset="0"/>
              </a:rPr>
              <a:t> var det politikerne der skabe forandringen. </a:t>
            </a:r>
            <a:r>
              <a:rPr lang="da-DK" sz="1200" b="1" i="0" kern="1200" dirty="0">
                <a:solidFill>
                  <a:schemeClr val="tx1"/>
                </a:solidFill>
                <a:effectLst/>
                <a:latin typeface="+mn-lt"/>
                <a:ea typeface="ＭＳ Ｐゴシック" charset="0"/>
                <a:cs typeface="ＭＳ Ｐゴシック" charset="0"/>
              </a:rPr>
              <a:t>Alt det som landbruget er stolt over er noget, som nogen har tvunget jer til gøre </a:t>
            </a:r>
            <a:r>
              <a:rPr lang="da-DK" sz="1200" b="0" i="0" kern="1200" dirty="0">
                <a:solidFill>
                  <a:schemeClr val="tx1"/>
                </a:solidFill>
                <a:effectLst/>
                <a:latin typeface="+mn-lt"/>
                <a:ea typeface="ＭＳ Ｐゴシック" charset="0"/>
                <a:cs typeface="ＭＳ Ｐゴシック" charset="0"/>
              </a:rPr>
              <a:t>[Symbol].</a:t>
            </a:r>
          </a:p>
          <a:p>
            <a:pPr rtl="0" fontAlgn="base"/>
            <a:endParaRPr lang="da-DK" sz="1200" b="0" i="0" kern="1200" dirty="0">
              <a:solidFill>
                <a:schemeClr val="tx1"/>
              </a:solidFill>
              <a:effectLst/>
              <a:latin typeface="+mn-lt"/>
              <a:ea typeface="ＭＳ Ｐゴシック" charset="0"/>
              <a:cs typeface="ＭＳ Ｐゴシック" charset="0"/>
            </a:endParaRPr>
          </a:p>
          <a:p>
            <a:pPr rtl="0" fontAlgn="base"/>
            <a:r>
              <a:rPr lang="da-DK" sz="1200" b="0" i="0" kern="1200" dirty="0">
                <a:solidFill>
                  <a:schemeClr val="tx1"/>
                </a:solidFill>
                <a:effectLst/>
                <a:latin typeface="+mn-lt"/>
                <a:ea typeface="ＭＳ Ｐゴシック" charset="0"/>
                <a:cs typeface="ＭＳ Ｐゴシック" charset="0"/>
              </a:rPr>
              <a:t>Antibiotika </a:t>
            </a:r>
          </a:p>
          <a:p>
            <a:pPr rtl="0" fontAlgn="base"/>
            <a:r>
              <a:rPr lang="da-DK" sz="1200" b="0" i="0" kern="1200" dirty="0">
                <a:solidFill>
                  <a:schemeClr val="tx1"/>
                </a:solidFill>
                <a:effectLst/>
                <a:latin typeface="+mn-lt"/>
                <a:ea typeface="ＭＳ Ｐゴシック" charset="0"/>
                <a:cs typeface="ＭＳ Ｐゴシック" charset="0"/>
              </a:rPr>
              <a:t>Dyrevelfærd </a:t>
            </a:r>
          </a:p>
          <a:p>
            <a:pPr rtl="0" fontAlgn="base"/>
            <a:r>
              <a:rPr lang="da-DK" sz="1200" b="0" i="0" kern="1200" dirty="0">
                <a:solidFill>
                  <a:schemeClr val="tx1"/>
                </a:solidFill>
                <a:effectLst/>
                <a:latin typeface="+mn-lt"/>
                <a:ea typeface="ＭＳ Ｐゴシック" charset="0"/>
                <a:cs typeface="ＭＳ Ｐゴシック" charset="0"/>
              </a:rPr>
              <a:t>Pesticider </a:t>
            </a:r>
            <a:endParaRPr lang="da-DK" sz="1200" b="0" i="0" kern="1200" baseline="0" dirty="0">
              <a:solidFill>
                <a:schemeClr val="tx1"/>
              </a:solidFill>
              <a:effectLst/>
              <a:latin typeface="+mn-lt"/>
              <a:ea typeface="ＭＳ Ｐゴシック" charset="0"/>
              <a:cs typeface="ＭＳ Ｐゴシック" charset="0"/>
            </a:endParaRPr>
          </a:p>
          <a:p>
            <a:pPr rtl="0" fontAlgn="base"/>
            <a:r>
              <a:rPr lang="da-DK" sz="1200" b="0" i="0" kern="1200" baseline="0" dirty="0">
                <a:solidFill>
                  <a:schemeClr val="tx1"/>
                </a:solidFill>
                <a:effectLst/>
                <a:latin typeface="+mn-lt"/>
                <a:ea typeface="ＭＳ Ｐゴシック" charset="0"/>
                <a:cs typeface="ＭＳ Ｐゴシック" charset="0"/>
              </a:rPr>
              <a:t>Fødevaresikkerhed og sporbarhed</a:t>
            </a:r>
          </a:p>
          <a:p>
            <a:pPr rtl="0" fontAlgn="base"/>
            <a:endParaRPr lang="da-DK" sz="1200" b="0" i="0" kern="1200" baseline="0" dirty="0">
              <a:solidFill>
                <a:schemeClr val="tx1"/>
              </a:solidFill>
              <a:effectLst/>
              <a:latin typeface="+mn-lt"/>
              <a:ea typeface="ＭＳ Ｐゴシック" charset="0"/>
              <a:cs typeface="ＭＳ Ｐゴシック" charset="0"/>
            </a:endParaRPr>
          </a:p>
          <a:p>
            <a:pPr rtl="0" fontAlgn="base"/>
            <a:r>
              <a:rPr lang="da-DK" sz="1200" b="0" i="0" kern="1200" baseline="0" dirty="0">
                <a:solidFill>
                  <a:schemeClr val="tx1"/>
                </a:solidFill>
                <a:effectLst/>
                <a:latin typeface="+mn-lt"/>
                <a:ea typeface="ＭＳ Ｐゴシック" charset="0"/>
                <a:cs typeface="ＭＳ Ｐゴシック" charset="0"/>
              </a:rPr>
              <a:t>Det er krav, der gør at 42 % af jeres varer sælges til +20 % på verdensmarkedet.</a:t>
            </a:r>
          </a:p>
          <a:p>
            <a:pPr rtl="0" fontAlgn="base"/>
            <a:endParaRPr lang="da-DK" sz="1200" b="0" i="0" kern="1200" baseline="0" dirty="0">
              <a:solidFill>
                <a:schemeClr val="tx1"/>
              </a:solidFill>
              <a:effectLst/>
              <a:latin typeface="+mn-lt"/>
              <a:ea typeface="ＭＳ Ｐゴシック" charset="0"/>
              <a:cs typeface="ＭＳ Ｐゴシック" charset="0"/>
            </a:endParaRPr>
          </a:p>
          <a:p>
            <a:pPr rtl="0" fontAlgn="base"/>
            <a:r>
              <a:rPr lang="da-DK" sz="1200" b="0" i="0" kern="1200" baseline="0" dirty="0">
                <a:solidFill>
                  <a:schemeClr val="tx1"/>
                </a:solidFill>
                <a:effectLst/>
                <a:latin typeface="+mn-lt"/>
                <a:ea typeface="ＭＳ Ｐゴシック" charset="0"/>
                <a:cs typeface="ＭＳ Ｐゴシック" charset="0"/>
              </a:rPr>
              <a:t>Men et det ikke tid til at gå fra at være i </a:t>
            </a:r>
            <a:r>
              <a:rPr lang="da-DK" sz="1200" b="0" i="0" kern="1200" baseline="0" dirty="0" err="1">
                <a:solidFill>
                  <a:schemeClr val="tx1"/>
                </a:solidFill>
                <a:effectLst/>
                <a:latin typeface="+mn-lt"/>
                <a:ea typeface="ＭＳ Ｐゴシック" charset="0"/>
                <a:cs typeface="ＭＳ Ｐゴシック" charset="0"/>
              </a:rPr>
              <a:t>definsiven</a:t>
            </a:r>
            <a:r>
              <a:rPr lang="da-DK" sz="1200" b="0" i="0" kern="1200" baseline="0" dirty="0">
                <a:solidFill>
                  <a:schemeClr val="tx1"/>
                </a:solidFill>
                <a:effectLst/>
                <a:latin typeface="+mn-lt"/>
                <a:ea typeface="ＭＳ Ｐゴシック" charset="0"/>
                <a:cs typeface="ＭＳ Ｐゴシック" charset="0"/>
              </a:rPr>
              <a:t> til at være i offensiven? </a:t>
            </a:r>
          </a:p>
          <a:p>
            <a:pPr eaLnBrk="1" hangingPunct="1">
              <a:spcBef>
                <a:spcPct val="0"/>
              </a:spcBef>
            </a:pPr>
            <a:endParaRPr lang="en-US" dirty="0">
              <a:latin typeface="Calibri" charset="0"/>
            </a:endParaRPr>
          </a:p>
          <a:p>
            <a:pPr eaLnBrk="1" hangingPunct="1">
              <a:spcBef>
                <a:spcPct val="0"/>
              </a:spcBef>
            </a:pPr>
            <a:r>
              <a:rPr lang="en-US" dirty="0">
                <a:latin typeface="Calibri" charset="0"/>
              </a:rPr>
              <a:t>Husk </a:t>
            </a:r>
            <a:r>
              <a:rPr lang="en-US" dirty="0" err="1">
                <a:latin typeface="Calibri" charset="0"/>
              </a:rPr>
              <a:t>på</a:t>
            </a:r>
            <a:r>
              <a:rPr lang="en-US" dirty="0">
                <a:latin typeface="Calibri" charset="0"/>
              </a:rPr>
              <a:t>: I </a:t>
            </a:r>
            <a:r>
              <a:rPr lang="en-US" dirty="0" err="1">
                <a:latin typeface="Calibri" charset="0"/>
              </a:rPr>
              <a:t>bestemmer</a:t>
            </a:r>
            <a:r>
              <a:rPr lang="en-US" dirty="0">
                <a:latin typeface="Calibri" charset="0"/>
              </a:rPr>
              <a:t> I L&amp;F – </a:t>
            </a:r>
            <a:r>
              <a:rPr lang="en-US" dirty="0" err="1">
                <a:latin typeface="Calibri" charset="0"/>
              </a:rPr>
              <a:t>det</a:t>
            </a:r>
            <a:r>
              <a:rPr lang="en-US" dirty="0">
                <a:latin typeface="Calibri" charset="0"/>
              </a:rPr>
              <a:t> </a:t>
            </a:r>
            <a:r>
              <a:rPr lang="en-US" dirty="0" err="1">
                <a:latin typeface="Calibri" charset="0"/>
              </a:rPr>
              <a:t>er</a:t>
            </a:r>
            <a:r>
              <a:rPr lang="en-US" dirty="0">
                <a:latin typeface="Calibri" charset="0"/>
              </a:rPr>
              <a:t> JER der </a:t>
            </a:r>
            <a:r>
              <a:rPr lang="en-US" dirty="0" err="1">
                <a:latin typeface="Calibri" charset="0"/>
              </a:rPr>
              <a:t>har</a:t>
            </a:r>
            <a:r>
              <a:rPr lang="en-US" dirty="0">
                <a:latin typeface="Calibri" charset="0"/>
              </a:rPr>
              <a:t> </a:t>
            </a:r>
            <a:r>
              <a:rPr lang="en-US" dirty="0" err="1">
                <a:latin typeface="Calibri" charset="0"/>
              </a:rPr>
              <a:t>bestemt</a:t>
            </a:r>
            <a:r>
              <a:rPr lang="en-US" dirty="0">
                <a:latin typeface="Calibri" charset="0"/>
              </a:rPr>
              <a:t>, at L&amp;F</a:t>
            </a:r>
            <a:r>
              <a:rPr lang="en-US" baseline="0" dirty="0">
                <a:latin typeface="Calibri" charset="0"/>
              </a:rPr>
              <a:t> </a:t>
            </a:r>
            <a:r>
              <a:rPr lang="en-US" baseline="0" dirty="0" err="1">
                <a:latin typeface="Calibri" charset="0"/>
              </a:rPr>
              <a:t>er</a:t>
            </a:r>
            <a:r>
              <a:rPr lang="en-US" baseline="0" dirty="0">
                <a:latin typeface="Calibri" charset="0"/>
              </a:rPr>
              <a:t> </a:t>
            </a:r>
            <a:r>
              <a:rPr lang="en-US" baseline="0" dirty="0" err="1">
                <a:latin typeface="Calibri" charset="0"/>
              </a:rPr>
              <a:t>blevet</a:t>
            </a:r>
            <a:r>
              <a:rPr lang="en-US" baseline="0" dirty="0">
                <a:latin typeface="Calibri" charset="0"/>
              </a:rPr>
              <a:t> mere </a:t>
            </a:r>
            <a:r>
              <a:rPr lang="en-US" baseline="0" dirty="0" err="1">
                <a:latin typeface="Calibri" charset="0"/>
              </a:rPr>
              <a:t>kritiske</a:t>
            </a:r>
            <a:r>
              <a:rPr lang="en-US" baseline="0" dirty="0">
                <a:latin typeface="Calibri" charset="0"/>
              </a:rPr>
              <a:t>  </a:t>
            </a:r>
            <a:r>
              <a:rPr lang="en-US" baseline="0" dirty="0" err="1">
                <a:latin typeface="Calibri" charset="0"/>
              </a:rPr>
              <a:t>og</a:t>
            </a:r>
            <a:r>
              <a:rPr lang="en-US" baseline="0" dirty="0">
                <a:latin typeface="Calibri" charset="0"/>
              </a:rPr>
              <a:t> </a:t>
            </a:r>
            <a:r>
              <a:rPr lang="en-US" baseline="0" dirty="0" err="1">
                <a:latin typeface="Calibri" charset="0"/>
              </a:rPr>
              <a:t>hårde</a:t>
            </a:r>
            <a:r>
              <a:rPr lang="en-US" baseline="0" dirty="0">
                <a:latin typeface="Calibri" charset="0"/>
              </a:rPr>
              <a:t> I </a:t>
            </a:r>
            <a:r>
              <a:rPr lang="en-US" baseline="0" dirty="0" err="1">
                <a:latin typeface="Calibri" charset="0"/>
              </a:rPr>
              <a:t>retorikken</a:t>
            </a:r>
            <a:r>
              <a:rPr lang="en-US" baseline="0" dirty="0">
                <a:latin typeface="Calibri" charset="0"/>
              </a:rPr>
              <a:t> – </a:t>
            </a:r>
            <a:r>
              <a:rPr lang="en-US" baseline="0" dirty="0" err="1">
                <a:latin typeface="Calibri" charset="0"/>
              </a:rPr>
              <a:t>det</a:t>
            </a:r>
            <a:r>
              <a:rPr lang="en-US" baseline="0" dirty="0">
                <a:latin typeface="Calibri" charset="0"/>
              </a:rPr>
              <a:t> </a:t>
            </a:r>
            <a:r>
              <a:rPr lang="en-US" baseline="0" dirty="0" err="1">
                <a:latin typeface="Calibri" charset="0"/>
              </a:rPr>
              <a:t>er</a:t>
            </a:r>
            <a:r>
              <a:rPr lang="en-US" baseline="0" dirty="0">
                <a:latin typeface="Calibri" charset="0"/>
              </a:rPr>
              <a:t> </a:t>
            </a:r>
            <a:r>
              <a:rPr lang="en-US" baseline="0" dirty="0" err="1">
                <a:latin typeface="Calibri" charset="0"/>
              </a:rPr>
              <a:t>jer</a:t>
            </a:r>
            <a:r>
              <a:rPr lang="en-US" baseline="0" dirty="0">
                <a:latin typeface="Calibri" charset="0"/>
              </a:rPr>
              <a:t> der </a:t>
            </a:r>
            <a:r>
              <a:rPr lang="en-US" baseline="0" dirty="0" err="1">
                <a:latin typeface="Calibri" charset="0"/>
              </a:rPr>
              <a:t>bestemmer</a:t>
            </a:r>
            <a:r>
              <a:rPr lang="en-US" baseline="0" dirty="0">
                <a:latin typeface="Calibri" charset="0"/>
              </a:rPr>
              <a:t> I DC, ARLA, DLG etc. I </a:t>
            </a:r>
            <a:r>
              <a:rPr lang="en-US" baseline="0" dirty="0" err="1">
                <a:latin typeface="Calibri" charset="0"/>
              </a:rPr>
              <a:t>kan</a:t>
            </a:r>
            <a:r>
              <a:rPr lang="en-US" baseline="0" dirty="0">
                <a:latin typeface="Calibri" charset="0"/>
              </a:rPr>
              <a:t> </a:t>
            </a:r>
            <a:r>
              <a:rPr lang="en-US" baseline="0" dirty="0" err="1">
                <a:latin typeface="Calibri" charset="0"/>
              </a:rPr>
              <a:t>bestemme</a:t>
            </a:r>
            <a:r>
              <a:rPr lang="en-US" baseline="0" dirty="0">
                <a:latin typeface="Calibri" charset="0"/>
              </a:rPr>
              <a:t>, </a:t>
            </a:r>
            <a:r>
              <a:rPr lang="en-US" baseline="0" dirty="0" err="1">
                <a:latin typeface="Calibri" charset="0"/>
              </a:rPr>
              <a:t>hvilken</a:t>
            </a:r>
            <a:r>
              <a:rPr lang="en-US" baseline="0" dirty="0">
                <a:latin typeface="Calibri" charset="0"/>
              </a:rPr>
              <a:t> </a:t>
            </a:r>
            <a:r>
              <a:rPr lang="en-US" baseline="0" dirty="0" err="1">
                <a:latin typeface="Calibri" charset="0"/>
              </a:rPr>
              <a:t>retning</a:t>
            </a:r>
            <a:r>
              <a:rPr lang="en-US" baseline="0" dirty="0">
                <a:latin typeface="Calibri" charset="0"/>
              </a:rPr>
              <a:t> I </a:t>
            </a:r>
            <a:r>
              <a:rPr lang="en-US" baseline="0" dirty="0" err="1">
                <a:latin typeface="Calibri" charset="0"/>
              </a:rPr>
              <a:t>skal</a:t>
            </a:r>
            <a:r>
              <a:rPr lang="en-US" baseline="0" dirty="0">
                <a:latin typeface="Calibri" charset="0"/>
              </a:rPr>
              <a:t> </a:t>
            </a:r>
            <a:r>
              <a:rPr lang="en-US" baseline="0" dirty="0" err="1">
                <a:latin typeface="Calibri" charset="0"/>
              </a:rPr>
              <a:t>gå</a:t>
            </a:r>
            <a:r>
              <a:rPr lang="en-US" baseline="0" dirty="0">
                <a:latin typeface="Calibri" charset="0"/>
              </a:rPr>
              <a:t> </a:t>
            </a:r>
            <a:r>
              <a:rPr lang="en-US" baseline="0" dirty="0" err="1">
                <a:latin typeface="Calibri" charset="0"/>
              </a:rPr>
              <a:t>i</a:t>
            </a:r>
            <a:r>
              <a:rPr lang="en-US" baseline="0" dirty="0">
                <a:latin typeface="Calibri" charset="0"/>
              </a:rPr>
              <a:t>. </a:t>
            </a:r>
            <a:r>
              <a:rPr lang="en-US" baseline="0" dirty="0" err="1">
                <a:latin typeface="Calibri" charset="0"/>
              </a:rPr>
              <a:t>Hvis</a:t>
            </a:r>
            <a:r>
              <a:rPr lang="en-US" baseline="0" dirty="0">
                <a:latin typeface="Calibri" charset="0"/>
              </a:rPr>
              <a:t> I </a:t>
            </a:r>
            <a:r>
              <a:rPr lang="en-US" baseline="0" dirty="0" err="1">
                <a:latin typeface="Calibri" charset="0"/>
              </a:rPr>
              <a:t>vil</a:t>
            </a:r>
            <a:r>
              <a:rPr lang="en-US" baseline="0" dirty="0">
                <a:latin typeface="Calibri" charset="0"/>
              </a:rPr>
              <a:t> </a:t>
            </a:r>
            <a:r>
              <a:rPr lang="en-US" baseline="0" dirty="0" err="1">
                <a:latin typeface="Calibri" charset="0"/>
              </a:rPr>
              <a:t>og</a:t>
            </a:r>
            <a:r>
              <a:rPr lang="en-US" baseline="0" dirty="0">
                <a:latin typeface="Calibri" charset="0"/>
              </a:rPr>
              <a:t> </a:t>
            </a:r>
            <a:r>
              <a:rPr lang="en-US" baseline="0" dirty="0" err="1">
                <a:latin typeface="Calibri" charset="0"/>
              </a:rPr>
              <a:t>tør</a:t>
            </a:r>
            <a:r>
              <a:rPr lang="en-US" baseline="0" dirty="0">
                <a:latin typeface="Calibri" charset="0"/>
              </a:rPr>
              <a:t>! </a:t>
            </a:r>
            <a:endParaRPr lang="en-US" dirty="0">
              <a:latin typeface="Calibri" charset="0"/>
            </a:endParaRPr>
          </a:p>
          <a:p>
            <a:endParaRPr lang="da-DK" dirty="0"/>
          </a:p>
          <a:p>
            <a:r>
              <a:rPr lang="da-DK" dirty="0"/>
              <a:t>Brug mange flere kampagne kroner på det danske marked – branding</a:t>
            </a:r>
            <a:r>
              <a:rPr lang="da-DK" baseline="0" dirty="0"/>
              <a:t> </a:t>
            </a:r>
          </a:p>
          <a:p>
            <a:endParaRPr lang="da-DK" baseline="0" dirty="0"/>
          </a:p>
          <a:p>
            <a:r>
              <a:rPr lang="da-DK" baseline="0" dirty="0"/>
              <a:t>Der var vist engang en kampagne der hed ”fremtiden er ikke så sort som den har været!”.. Mere af det. </a:t>
            </a:r>
            <a:endParaRPr lang="da-DK" dirty="0"/>
          </a:p>
        </p:txBody>
      </p:sp>
      <p:sp>
        <p:nvSpPr>
          <p:cNvPr id="4" name="Pladsholder til slidenummer 3"/>
          <p:cNvSpPr>
            <a:spLocks noGrp="1"/>
          </p:cNvSpPr>
          <p:nvPr>
            <p:ph type="sldNum" sz="quarter" idx="10"/>
          </p:nvPr>
        </p:nvSpPr>
        <p:spPr/>
        <p:txBody>
          <a:bodyPr/>
          <a:lstStyle/>
          <a:p>
            <a:pPr>
              <a:defRPr/>
            </a:pPr>
            <a:fld id="{B17732AF-E223-3244-BDDC-77537F2FEA6A}" type="slidenum">
              <a:rPr lang="da-DK" smtClean="0"/>
              <a:pPr>
                <a:defRPr/>
              </a:pPr>
              <a:t>25</a:t>
            </a:fld>
            <a:endParaRPr lang="da-DK"/>
          </a:p>
        </p:txBody>
      </p:sp>
    </p:spTree>
    <p:extLst>
      <p:ext uri="{BB962C8B-B14F-4D97-AF65-F5344CB8AC3E}">
        <p14:creationId xmlns:p14="http://schemas.microsoft.com/office/powerpoint/2010/main" val="438235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Mærks</a:t>
            </a:r>
            <a:r>
              <a:rPr lang="da-DK" dirty="0"/>
              <a:t> er verdens mest bæredygtige Shipping virksomhed – det stopper ikke dem fra at arbejde videre. </a:t>
            </a:r>
          </a:p>
        </p:txBody>
      </p:sp>
      <p:sp>
        <p:nvSpPr>
          <p:cNvPr id="4" name="Pladsholder til slidenummer 3"/>
          <p:cNvSpPr>
            <a:spLocks noGrp="1"/>
          </p:cNvSpPr>
          <p:nvPr>
            <p:ph type="sldNum" sz="quarter" idx="10"/>
          </p:nvPr>
        </p:nvSpPr>
        <p:spPr/>
        <p:txBody>
          <a:bodyPr/>
          <a:lstStyle/>
          <a:p>
            <a:fld id="{E565B5CD-36B8-EC46-A34A-068E2C78D5AF}" type="slidenum">
              <a:rPr lang="en-US" smtClean="0"/>
              <a:t>28</a:t>
            </a:fld>
            <a:endParaRPr lang="en-US"/>
          </a:p>
        </p:txBody>
      </p:sp>
    </p:spTree>
    <p:extLst>
      <p:ext uri="{BB962C8B-B14F-4D97-AF65-F5344CB8AC3E}">
        <p14:creationId xmlns:p14="http://schemas.microsoft.com/office/powerpoint/2010/main" val="4116977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6791" rtl="0" eaLnBrk="1" fontAlgn="auto" latinLnBrk="0" hangingPunct="1">
              <a:lnSpc>
                <a:spcPct val="100000"/>
              </a:lnSpc>
              <a:spcBef>
                <a:spcPts val="0"/>
              </a:spcBef>
              <a:spcAft>
                <a:spcPts val="0"/>
              </a:spcAft>
              <a:buClrTx/>
              <a:buSzTx/>
              <a:buFontTx/>
              <a:buNone/>
              <a:tabLst/>
              <a:defRPr/>
            </a:pPr>
            <a:r>
              <a:rPr lang="da-DK" sz="1200" b="1" dirty="0">
                <a:solidFill>
                  <a:srgbClr val="126031"/>
                </a:solidFill>
                <a:latin typeface="Aileron Thin" charset="0"/>
              </a:rPr>
              <a:t>ML</a:t>
            </a:r>
          </a:p>
          <a:p>
            <a:pPr marL="0" marR="0" lvl="0" indent="0" algn="l" defTabSz="456791" rtl="0" eaLnBrk="1" fontAlgn="auto" latinLnBrk="0" hangingPunct="1">
              <a:lnSpc>
                <a:spcPct val="100000"/>
              </a:lnSpc>
              <a:spcBef>
                <a:spcPts val="0"/>
              </a:spcBef>
              <a:spcAft>
                <a:spcPts val="0"/>
              </a:spcAft>
              <a:buClrTx/>
              <a:buSzTx/>
              <a:buFontTx/>
              <a:buNone/>
              <a:tabLst/>
              <a:defRPr/>
            </a:pPr>
            <a:r>
              <a:rPr lang="da-DK" sz="1200" dirty="0">
                <a:solidFill>
                  <a:srgbClr val="126031"/>
                </a:solidFill>
                <a:latin typeface="Aileron Thin" charset="0"/>
              </a:rPr>
              <a:t>FN Global Compact, the World Resources Institute) og </a:t>
            </a:r>
            <a:r>
              <a:rPr lang="da-DK" sz="1200" dirty="0" err="1">
                <a:solidFill>
                  <a:srgbClr val="126031"/>
                </a:solidFill>
                <a:latin typeface="Aileron Thin" charset="0"/>
              </a:rPr>
              <a:t>We</a:t>
            </a:r>
            <a:r>
              <a:rPr lang="da-DK" sz="1200" dirty="0">
                <a:solidFill>
                  <a:srgbClr val="126031"/>
                </a:solidFill>
                <a:latin typeface="Aileron Thin" charset="0"/>
              </a:rPr>
              <a:t> Mean Business</a:t>
            </a:r>
          </a:p>
          <a:p>
            <a:r>
              <a:rPr lang="da-DK" dirty="0"/>
              <a:t> Vi skal stå sammen for at løse klimaudfordringerne – ingen kan gøre alting selv. </a:t>
            </a:r>
          </a:p>
          <a:p>
            <a:r>
              <a:rPr lang="da-DK" dirty="0"/>
              <a:t>Virksomheder kan anspore regeringer til at vedtage stærkere politikker, ligesom at regeringer med deres politikker kan skabe incitament for virksomhederne til at satse på grøn omstilling. </a:t>
            </a:r>
          </a:p>
          <a:p>
            <a:r>
              <a:rPr lang="da-DK" dirty="0"/>
              <a:t>Et ambition loop kan også starte hos virksomheder, hvor initiativer, som de tager, får regeringer til at vedtage politikker til at hjælpe firmaerne med at opnå deres klimamål. </a:t>
            </a:r>
          </a:p>
          <a:p>
            <a:endParaRPr lang="da-DK" dirty="0"/>
          </a:p>
        </p:txBody>
      </p:sp>
      <p:sp>
        <p:nvSpPr>
          <p:cNvPr id="4" name="Pladsholder til slidenummer 3"/>
          <p:cNvSpPr>
            <a:spLocks noGrp="1"/>
          </p:cNvSpPr>
          <p:nvPr>
            <p:ph type="sldNum" sz="quarter" idx="10"/>
          </p:nvPr>
        </p:nvSpPr>
        <p:spPr/>
        <p:txBody>
          <a:bodyPr/>
          <a:lstStyle/>
          <a:p>
            <a:fld id="{E565B5CD-36B8-EC46-A34A-068E2C78D5AF}" type="slidenum">
              <a:rPr lang="en-US" smtClean="0"/>
              <a:t>29</a:t>
            </a:fld>
            <a:endParaRPr lang="en-US"/>
          </a:p>
        </p:txBody>
      </p:sp>
    </p:spTree>
    <p:extLst>
      <p:ext uri="{BB962C8B-B14F-4D97-AF65-F5344CB8AC3E}">
        <p14:creationId xmlns:p14="http://schemas.microsoft.com/office/powerpoint/2010/main" val="1509698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565B5CD-36B8-EC46-A34A-068E2C78D5AF}" type="slidenum">
              <a:rPr lang="en-US" smtClean="0"/>
              <a:t>30</a:t>
            </a:fld>
            <a:endParaRPr lang="en-US"/>
          </a:p>
        </p:txBody>
      </p:sp>
    </p:spTree>
    <p:extLst>
      <p:ext uri="{BB962C8B-B14F-4D97-AF65-F5344CB8AC3E}">
        <p14:creationId xmlns:p14="http://schemas.microsoft.com/office/powerpoint/2010/main" val="3882671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IKR: Så hvad vil I, hvem af disse to tilgange vil I helst giftes med?</a:t>
            </a:r>
          </a:p>
        </p:txBody>
      </p:sp>
      <p:sp>
        <p:nvSpPr>
          <p:cNvPr id="4" name="Pladsholder til slidenummer 3"/>
          <p:cNvSpPr>
            <a:spLocks noGrp="1"/>
          </p:cNvSpPr>
          <p:nvPr>
            <p:ph type="sldNum" sz="quarter" idx="5"/>
          </p:nvPr>
        </p:nvSpPr>
        <p:spPr/>
        <p:txBody>
          <a:bodyPr/>
          <a:lstStyle/>
          <a:p>
            <a:fld id="{E565B5CD-36B8-EC46-A34A-068E2C78D5AF}" type="slidenum">
              <a:rPr lang="en-US" smtClean="0"/>
              <a:t>31</a:t>
            </a:fld>
            <a:endParaRPr lang="en-US"/>
          </a:p>
        </p:txBody>
      </p:sp>
    </p:spTree>
    <p:extLst>
      <p:ext uri="{BB962C8B-B14F-4D97-AF65-F5344CB8AC3E}">
        <p14:creationId xmlns:p14="http://schemas.microsoft.com/office/powerpoint/2010/main" val="3750070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holder samtidig hver sit skilt oppe med hver sit udsagn</a:t>
            </a:r>
          </a:p>
        </p:txBody>
      </p:sp>
      <p:sp>
        <p:nvSpPr>
          <p:cNvPr id="4" name="Pladsholder til slidenummer 3"/>
          <p:cNvSpPr>
            <a:spLocks noGrp="1"/>
          </p:cNvSpPr>
          <p:nvPr>
            <p:ph type="sldNum" sz="quarter" idx="5"/>
          </p:nvPr>
        </p:nvSpPr>
        <p:spPr/>
        <p:txBody>
          <a:bodyPr/>
          <a:lstStyle/>
          <a:p>
            <a:fld id="{E565B5CD-36B8-EC46-A34A-068E2C78D5AF}" type="slidenum">
              <a:rPr lang="en-US" smtClean="0"/>
              <a:t>32</a:t>
            </a:fld>
            <a:endParaRPr lang="en-US"/>
          </a:p>
        </p:txBody>
      </p:sp>
    </p:spTree>
    <p:extLst>
      <p:ext uri="{BB962C8B-B14F-4D97-AF65-F5344CB8AC3E}">
        <p14:creationId xmlns:p14="http://schemas.microsoft.com/office/powerpoint/2010/main" val="1637427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holder samtidig hver sit skilt oppe med hver sit udsagn</a:t>
            </a:r>
          </a:p>
        </p:txBody>
      </p:sp>
      <p:sp>
        <p:nvSpPr>
          <p:cNvPr id="4" name="Pladsholder til slidenummer 3"/>
          <p:cNvSpPr>
            <a:spLocks noGrp="1"/>
          </p:cNvSpPr>
          <p:nvPr>
            <p:ph type="sldNum" sz="quarter" idx="5"/>
          </p:nvPr>
        </p:nvSpPr>
        <p:spPr/>
        <p:txBody>
          <a:bodyPr/>
          <a:lstStyle/>
          <a:p>
            <a:fld id="{E565B5CD-36B8-EC46-A34A-068E2C78D5AF}" type="slidenum">
              <a:rPr lang="en-US" smtClean="0"/>
              <a:t>33</a:t>
            </a:fld>
            <a:endParaRPr lang="en-US"/>
          </a:p>
        </p:txBody>
      </p:sp>
    </p:spTree>
    <p:extLst>
      <p:ext uri="{BB962C8B-B14F-4D97-AF65-F5344CB8AC3E}">
        <p14:creationId xmlns:p14="http://schemas.microsoft.com/office/powerpoint/2010/main" val="920586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holder samtidig hver sit skilt oppe med hver sit udsagn</a:t>
            </a:r>
          </a:p>
        </p:txBody>
      </p:sp>
      <p:sp>
        <p:nvSpPr>
          <p:cNvPr id="4" name="Pladsholder til slidenummer 3"/>
          <p:cNvSpPr>
            <a:spLocks noGrp="1"/>
          </p:cNvSpPr>
          <p:nvPr>
            <p:ph type="sldNum" sz="quarter" idx="5"/>
          </p:nvPr>
        </p:nvSpPr>
        <p:spPr/>
        <p:txBody>
          <a:bodyPr/>
          <a:lstStyle/>
          <a:p>
            <a:fld id="{E565B5CD-36B8-EC46-A34A-068E2C78D5AF}" type="slidenum">
              <a:rPr lang="en-US" smtClean="0"/>
              <a:t>34</a:t>
            </a:fld>
            <a:endParaRPr lang="en-US"/>
          </a:p>
        </p:txBody>
      </p:sp>
    </p:spTree>
    <p:extLst>
      <p:ext uri="{BB962C8B-B14F-4D97-AF65-F5344CB8AC3E}">
        <p14:creationId xmlns:p14="http://schemas.microsoft.com/office/powerpoint/2010/main" val="2063106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565B5CD-36B8-EC46-A34A-068E2C78D5AF}" type="slidenum">
              <a:rPr lang="en-US" smtClean="0"/>
              <a:t>35</a:t>
            </a:fld>
            <a:endParaRPr lang="en-US"/>
          </a:p>
        </p:txBody>
      </p:sp>
    </p:spTree>
    <p:extLst>
      <p:ext uri="{BB962C8B-B14F-4D97-AF65-F5344CB8AC3E}">
        <p14:creationId xmlns:p14="http://schemas.microsoft.com/office/powerpoint/2010/main" val="1263419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M-L </a:t>
            </a:r>
            <a:r>
              <a:rPr lang="da-DK" dirty="0"/>
              <a:t>Hvorfor er legitimitet så vigtigt for jeres erhverv?</a:t>
            </a:r>
          </a:p>
          <a:p>
            <a:endParaRPr lang="da-DK" dirty="0"/>
          </a:p>
          <a:p>
            <a:r>
              <a:rPr lang="da-DK" dirty="0"/>
              <a:t>I har meget magt i DK. I fylder hele landskabet, I står for en stor del af klimaudledningen</a:t>
            </a:r>
            <a:r>
              <a:rPr lang="da-DK" baseline="0" dirty="0"/>
              <a:t> og sidder på </a:t>
            </a:r>
            <a:r>
              <a:rPr lang="da-DK" dirty="0"/>
              <a:t>over 60 % af </a:t>
            </a:r>
            <a:r>
              <a:rPr lang="da-DK" dirty="0" err="1"/>
              <a:t>DKs</a:t>
            </a:r>
            <a:r>
              <a:rPr lang="da-DK" dirty="0"/>
              <a:t> areal i DK.</a:t>
            </a:r>
          </a:p>
          <a:p>
            <a:endParaRPr lang="da-DK" dirty="0"/>
          </a:p>
          <a:p>
            <a:r>
              <a:rPr lang="da-DK" dirty="0"/>
              <a:t>Gælder også for andre, der er store og stærke. Fx Mærsk. </a:t>
            </a:r>
          </a:p>
          <a:p>
            <a:endParaRPr lang="da-DK" dirty="0"/>
          </a:p>
          <a:p>
            <a:r>
              <a:rPr lang="da-DK" dirty="0"/>
              <a:t>Max Weber stillede altså spørgsmålstegn til, hvorfor faren må bestemme over sin datter. Her var svaret fordi han er hans far. </a:t>
            </a:r>
          </a:p>
          <a:p>
            <a:r>
              <a:rPr lang="da-DK" dirty="0"/>
              <a:t>Vi spørger nu: I påvirker klimaet, I fylder i naturen, I</a:t>
            </a:r>
            <a:r>
              <a:rPr lang="da-DK" baseline="0" dirty="0"/>
              <a:t> </a:t>
            </a:r>
            <a:r>
              <a:rPr lang="da-DK" dirty="0"/>
              <a:t>fylder i det danske landskab</a:t>
            </a:r>
            <a:r>
              <a:rPr lang="da-DK" baseline="0" dirty="0"/>
              <a:t> – Hvad er jeres legitimitet til at producere kvæg i Danmark?</a:t>
            </a:r>
          </a:p>
          <a:p>
            <a:endParaRPr lang="da-DK" dirty="0"/>
          </a:p>
          <a:p>
            <a:r>
              <a:rPr lang="da-DK" b="1" dirty="0"/>
              <a:t>Når vi taler med landmænd, er vi ofte, at jeres legitimitet til at producere er ved </a:t>
            </a:r>
          </a:p>
          <a:p>
            <a:pPr marL="171450" indent="-171450">
              <a:buFontTx/>
              <a:buChar char="-"/>
            </a:pPr>
            <a:r>
              <a:rPr lang="da-DK" b="0" dirty="0"/>
              <a:t>At I producerer med høj fødevaresikkerhed </a:t>
            </a:r>
          </a:p>
          <a:p>
            <a:pPr marL="171450" indent="-171450">
              <a:buFontTx/>
              <a:buChar char="-"/>
            </a:pPr>
            <a:r>
              <a:rPr lang="da-DK" b="0" dirty="0"/>
              <a:t>At I producerer mad nok til alle</a:t>
            </a:r>
            <a:endParaRPr lang="da-DK" sz="1200" dirty="0"/>
          </a:p>
          <a:p>
            <a:pPr marL="0" indent="0">
              <a:buFontTx/>
              <a:buNone/>
            </a:pPr>
            <a:endParaRPr lang="da-DK" sz="1200" dirty="0"/>
          </a:p>
        </p:txBody>
      </p:sp>
      <p:sp>
        <p:nvSpPr>
          <p:cNvPr id="4" name="Pladsholder til slidenummer 3"/>
          <p:cNvSpPr>
            <a:spLocks noGrp="1"/>
          </p:cNvSpPr>
          <p:nvPr>
            <p:ph type="sldNum" sz="quarter" idx="5"/>
          </p:nvPr>
        </p:nvSpPr>
        <p:spPr/>
        <p:txBody>
          <a:bodyPr/>
          <a:lstStyle/>
          <a:p>
            <a:fld id="{E565B5CD-36B8-EC46-A34A-068E2C78D5AF}" type="slidenum">
              <a:rPr lang="en-US" smtClean="0"/>
              <a:t>3</a:t>
            </a:fld>
            <a:endParaRPr lang="en-US"/>
          </a:p>
        </p:txBody>
      </p:sp>
    </p:spTree>
    <p:extLst>
      <p:ext uri="{BB962C8B-B14F-4D97-AF65-F5344CB8AC3E}">
        <p14:creationId xmlns:p14="http://schemas.microsoft.com/office/powerpoint/2010/main" val="3815643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marR="0" lvl="0" indent="-171450" algn="l" defTabSz="456791" rtl="0" eaLnBrk="1" fontAlgn="auto" latinLnBrk="0" hangingPunct="1">
              <a:lnSpc>
                <a:spcPct val="100000"/>
              </a:lnSpc>
              <a:spcBef>
                <a:spcPts val="0"/>
              </a:spcBef>
              <a:spcAft>
                <a:spcPts val="0"/>
              </a:spcAft>
              <a:buClrTx/>
              <a:buSzTx/>
              <a:buFontTx/>
              <a:buChar char="-"/>
              <a:tabLst/>
              <a:defRPr/>
            </a:pPr>
            <a:r>
              <a:rPr lang="da-DK" b="1" u="sng" dirty="0"/>
              <a:t>Overlevelse </a:t>
            </a:r>
          </a:p>
          <a:p>
            <a:pPr marL="171450" marR="0" lvl="0" indent="-171450" algn="l" defTabSz="456791" rtl="0" eaLnBrk="1" fontAlgn="auto" latinLnBrk="0" hangingPunct="1">
              <a:lnSpc>
                <a:spcPct val="100000"/>
              </a:lnSpc>
              <a:spcBef>
                <a:spcPts val="0"/>
              </a:spcBef>
              <a:spcAft>
                <a:spcPts val="0"/>
              </a:spcAft>
              <a:buClrTx/>
              <a:buSzTx/>
              <a:buFontTx/>
              <a:buChar char="-"/>
              <a:tabLst/>
              <a:defRPr/>
            </a:pPr>
            <a:r>
              <a:rPr lang="da-DK" b="1" u="sng" dirty="0"/>
              <a:t>M-L starter</a:t>
            </a:r>
            <a:endParaRPr lang="en-US" dirty="0"/>
          </a:p>
        </p:txBody>
      </p:sp>
      <p:sp>
        <p:nvSpPr>
          <p:cNvPr id="4" name="Slide Number Placeholder 3"/>
          <p:cNvSpPr>
            <a:spLocks noGrp="1"/>
          </p:cNvSpPr>
          <p:nvPr>
            <p:ph type="sldNum" sz="quarter" idx="10"/>
          </p:nvPr>
        </p:nvSpPr>
        <p:spPr/>
        <p:txBody>
          <a:bodyPr/>
          <a:lstStyle/>
          <a:p>
            <a:fld id="{E565B5CD-36B8-EC46-A34A-068E2C78D5AF}" type="slidenum">
              <a:rPr lang="en-US" smtClean="0"/>
              <a:t>36</a:t>
            </a:fld>
            <a:endParaRPr lang="en-US"/>
          </a:p>
        </p:txBody>
      </p:sp>
    </p:spTree>
    <p:extLst>
      <p:ext uri="{BB962C8B-B14F-4D97-AF65-F5344CB8AC3E}">
        <p14:creationId xmlns:p14="http://schemas.microsoft.com/office/powerpoint/2010/main" val="3706789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A2FB4-6E47-1841-987B-2B818988B3B2}" type="slidenum">
              <a:rPr lang="en-US" smtClean="0"/>
              <a:t>37</a:t>
            </a:fld>
            <a:endParaRPr lang="en-US"/>
          </a:p>
        </p:txBody>
      </p:sp>
    </p:spTree>
    <p:extLst>
      <p:ext uri="{BB962C8B-B14F-4D97-AF65-F5344CB8AC3E}">
        <p14:creationId xmlns:p14="http://schemas.microsoft.com/office/powerpoint/2010/main" val="768584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Fortæl om støttemedlemmer og forskellige priser + hvad deres rolle er. </a:t>
            </a:r>
          </a:p>
        </p:txBody>
      </p:sp>
      <p:sp>
        <p:nvSpPr>
          <p:cNvPr id="4" name="Pladsholder til slidenummer 3"/>
          <p:cNvSpPr>
            <a:spLocks noGrp="1"/>
          </p:cNvSpPr>
          <p:nvPr>
            <p:ph type="sldNum" sz="quarter" idx="5"/>
          </p:nvPr>
        </p:nvSpPr>
        <p:spPr/>
        <p:txBody>
          <a:bodyPr/>
          <a:lstStyle/>
          <a:p>
            <a:fld id="{546A2FB4-6E47-1841-987B-2B818988B3B2}" type="slidenum">
              <a:rPr lang="en-US" smtClean="0"/>
              <a:t>38</a:t>
            </a:fld>
            <a:endParaRPr lang="en-US"/>
          </a:p>
        </p:txBody>
      </p:sp>
    </p:spTree>
    <p:extLst>
      <p:ext uri="{BB962C8B-B14F-4D97-AF65-F5344CB8AC3E}">
        <p14:creationId xmlns:p14="http://schemas.microsoft.com/office/powerpoint/2010/main" val="2890649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b="1" dirty="0"/>
              <a:t>M-L </a:t>
            </a:r>
          </a:p>
          <a:p>
            <a:pPr rtl="0" fontAlgn="base"/>
            <a:endParaRPr lang="da-DK" b="1" dirty="0"/>
          </a:p>
          <a:p>
            <a:pPr rtl="0" fontAlgn="base"/>
            <a:r>
              <a:rPr lang="da-DK" dirty="0"/>
              <a:t>Det er de her megatrends, der definerer samfundet og os mennesker. Hvordan vi handler og agerer. </a:t>
            </a:r>
          </a:p>
          <a:p>
            <a:pPr rtl="0" fontAlgn="base"/>
            <a:endParaRPr lang="da-DK" dirty="0"/>
          </a:p>
          <a:p>
            <a:r>
              <a:rPr lang="da-DK" sz="1200" kern="1200" dirty="0">
                <a:solidFill>
                  <a:schemeClr val="tx1"/>
                </a:solidFill>
                <a:effectLst/>
                <a:latin typeface="+mn-lt"/>
                <a:ea typeface="ＭＳ Ｐゴシック" charset="0"/>
                <a:cs typeface="ＭＳ Ｐゴシック" charset="0"/>
              </a:rPr>
              <a:t>Fortidens ældre de gik i graven med penge på lommen. De var vokset op i 30erne og var altid bange for, at der ikke var penge</a:t>
            </a:r>
            <a:r>
              <a:rPr lang="da-DK" sz="1200" kern="1200" baseline="0" dirty="0">
                <a:solidFill>
                  <a:schemeClr val="tx1"/>
                </a:solidFill>
                <a:effectLst/>
                <a:latin typeface="+mn-lt"/>
                <a:ea typeface="ＭＳ Ｐゴシック" charset="0"/>
                <a:cs typeface="ＭＳ Ｐゴシック" charset="0"/>
              </a:rPr>
              <a:t> </a:t>
            </a:r>
            <a:r>
              <a:rPr lang="da-DK" sz="1200" kern="1200" dirty="0">
                <a:solidFill>
                  <a:schemeClr val="tx1"/>
                </a:solidFill>
                <a:effectLst/>
                <a:latin typeface="+mn-lt"/>
                <a:ea typeface="ＭＳ Ｐゴシック" charset="0"/>
                <a:cs typeface="ＭＳ Ｐゴシック" charset="0"/>
              </a:rPr>
              <a:t>nok. </a:t>
            </a:r>
            <a:br>
              <a:rPr lang="da-DK" sz="1200" kern="1200" dirty="0">
                <a:solidFill>
                  <a:schemeClr val="tx1"/>
                </a:solidFill>
                <a:effectLst/>
                <a:latin typeface="+mn-lt"/>
                <a:ea typeface="ＭＳ Ｐゴシック" charset="0"/>
                <a:cs typeface="ＭＳ Ｐゴシック" charset="0"/>
              </a:rPr>
            </a:br>
            <a:endParaRPr lang="da-DK" sz="1200" kern="1200" dirty="0">
              <a:solidFill>
                <a:schemeClr val="tx1"/>
              </a:solidFill>
              <a:effectLst/>
              <a:latin typeface="+mn-lt"/>
              <a:ea typeface="ＭＳ Ｐゴシック" charset="0"/>
              <a:cs typeface="ＭＳ Ｐゴシック" charset="0"/>
            </a:endParaRPr>
          </a:p>
          <a:p>
            <a:r>
              <a:rPr lang="da-DK" sz="1200" kern="1200" dirty="0">
                <a:solidFill>
                  <a:schemeClr val="tx1"/>
                </a:solidFill>
                <a:effectLst/>
                <a:latin typeface="+mn-lt"/>
                <a:ea typeface="ＭＳ Ｐゴシック" charset="0"/>
                <a:cs typeface="ＭＳ Ｐゴシック" charset="0"/>
              </a:rPr>
              <a:t>Nutidens ældre de rejser ud, tager på golfrejser, drikker rødvin og er skide fulde hele tiden. Teenagere.  De er simpelthen bange for, at de ikke har levet nok. Der er rødvin og </a:t>
            </a:r>
            <a:r>
              <a:rPr lang="da-DK" sz="1200" kern="1200" dirty="0" err="1">
                <a:solidFill>
                  <a:schemeClr val="tx1"/>
                </a:solidFill>
                <a:effectLst/>
                <a:latin typeface="+mn-lt"/>
                <a:ea typeface="ＭＳ Ｐゴシック" charset="0"/>
                <a:cs typeface="ＭＳ Ｐゴシック" charset="0"/>
              </a:rPr>
              <a:t>Rhodes</a:t>
            </a:r>
            <a:r>
              <a:rPr lang="da-DK" sz="1200" kern="1200" dirty="0">
                <a:solidFill>
                  <a:schemeClr val="tx1"/>
                </a:solidFill>
                <a:effectLst/>
                <a:latin typeface="+mn-lt"/>
                <a:ea typeface="ＭＳ Ｐゴシック" charset="0"/>
                <a:cs typeface="ＭＳ Ｐゴシック" charset="0"/>
              </a:rPr>
              <a:t>.</a:t>
            </a:r>
            <a:br>
              <a:rPr lang="da-DK" sz="1200" kern="1200" dirty="0">
                <a:solidFill>
                  <a:schemeClr val="tx1"/>
                </a:solidFill>
                <a:effectLst/>
                <a:latin typeface="+mn-lt"/>
                <a:ea typeface="ＭＳ Ｐゴシック" charset="0"/>
                <a:cs typeface="ＭＳ Ｐゴシック" charset="0"/>
              </a:rPr>
            </a:br>
            <a:endParaRPr lang="da-DK" sz="1200" kern="1200" dirty="0">
              <a:solidFill>
                <a:schemeClr val="tx1"/>
              </a:solidFill>
              <a:effectLst/>
              <a:latin typeface="+mn-lt"/>
              <a:ea typeface="ＭＳ Ｐゴシック" charset="0"/>
              <a:cs typeface="ＭＳ Ｐゴシック" charset="0"/>
            </a:endParaRPr>
          </a:p>
          <a:p>
            <a:r>
              <a:rPr lang="da-DK" sz="1200" kern="1200" dirty="0">
                <a:solidFill>
                  <a:schemeClr val="tx1"/>
                </a:solidFill>
                <a:effectLst/>
                <a:latin typeface="+mn-lt"/>
                <a:ea typeface="ＭＳ Ｐゴシック" charset="0"/>
                <a:cs typeface="ＭＳ Ｐゴシック" charset="0"/>
              </a:rPr>
              <a:t>Fremtidens ældre - de er os- vi er bange for ikke at have gjort en forskel. Det er en modreaktion på rødvin og Rhodos. Vi vil spise mindre kød, vi starter egne virksomheder, betaler</a:t>
            </a:r>
            <a:r>
              <a:rPr lang="da-DK" sz="1200" kern="1200" baseline="0" dirty="0">
                <a:solidFill>
                  <a:schemeClr val="tx1"/>
                </a:solidFill>
                <a:effectLst/>
                <a:latin typeface="+mn-lt"/>
                <a:ea typeface="ＭＳ Ｐゴシック" charset="0"/>
                <a:cs typeface="ＭＳ Ｐゴシック" charset="0"/>
              </a:rPr>
              <a:t> i dyredomme for at arbejde frivilligt på den anden side af jorden.</a:t>
            </a:r>
            <a:r>
              <a:rPr lang="da-DK" sz="1200" kern="1200" dirty="0">
                <a:solidFill>
                  <a:schemeClr val="tx1"/>
                </a:solidFill>
                <a:effectLst/>
                <a:latin typeface="+mn-lt"/>
                <a:ea typeface="ＭＳ Ｐゴシック" charset="0"/>
                <a:cs typeface="ＭＳ Ｐゴシック" charset="0"/>
              </a:rPr>
              <a:t> Ja nogle er endda så tosset at starte sin egen tænketank for at gøre forskel. Vi vil gøre det endnu bedre. Billedet er fra klimamarch der blev holdt i alle store byer for to uger siden. Over 15.000 danskere deltog og prøv at se på dette billede. I Sverige høre vi alle om 15 årige Greta der strejkede for klimaet og ikke tog i skole. Det er fremtiden.  </a:t>
            </a:r>
          </a:p>
          <a:p>
            <a:endParaRPr lang="da-DK" sz="1200" kern="1200" dirty="0">
              <a:solidFill>
                <a:schemeClr val="tx1"/>
              </a:solidFill>
              <a:effectLst/>
              <a:latin typeface="+mn-lt"/>
              <a:ea typeface="ＭＳ Ｐゴシック" charset="0"/>
              <a:cs typeface="ＭＳ Ｐゴシック" charset="0"/>
            </a:endParaRPr>
          </a:p>
          <a:p>
            <a:r>
              <a:rPr lang="da-DK" sz="1200" kern="1200" dirty="0">
                <a:solidFill>
                  <a:schemeClr val="tx1"/>
                </a:solidFill>
                <a:effectLst/>
                <a:latin typeface="+mn-lt"/>
                <a:ea typeface="ＭＳ Ｐゴシック" charset="0"/>
                <a:cs typeface="ＭＳ Ｐゴシック" charset="0"/>
              </a:rPr>
              <a:t>Vores reference er </a:t>
            </a:r>
            <a:r>
              <a:rPr lang="da-DK" sz="1200" kern="1200" dirty="0" err="1">
                <a:solidFill>
                  <a:schemeClr val="tx1"/>
                </a:solidFill>
                <a:effectLst/>
                <a:latin typeface="+mn-lt"/>
                <a:ea typeface="ＭＳ Ｐゴシック" charset="0"/>
                <a:cs typeface="ＭＳ Ｐゴシック" charset="0"/>
              </a:rPr>
              <a:t>FNs</a:t>
            </a:r>
            <a:r>
              <a:rPr lang="da-DK" sz="1200" kern="1200" dirty="0">
                <a:solidFill>
                  <a:schemeClr val="tx1"/>
                </a:solidFill>
                <a:effectLst/>
                <a:latin typeface="+mn-lt"/>
                <a:ea typeface="ＭＳ Ｐゴシック" charset="0"/>
                <a:cs typeface="ＭＳ Ｐゴシック" charset="0"/>
              </a:rPr>
              <a:t> bæredygtighedsmål. </a:t>
            </a:r>
          </a:p>
          <a:p>
            <a:r>
              <a:rPr lang="da-DK" sz="1200" kern="1200" dirty="0">
                <a:solidFill>
                  <a:schemeClr val="tx1"/>
                </a:solidFill>
                <a:effectLst/>
                <a:latin typeface="+mn-lt"/>
                <a:ea typeface="ＭＳ Ｐゴシック" charset="0"/>
                <a:cs typeface="ＭＳ Ｐゴシック" charset="0"/>
              </a:rPr>
              <a:t>Mad er ikke bare mad. Vi vil have noget at tro på: </a:t>
            </a:r>
            <a:r>
              <a:rPr lang="da-DK" sz="1200" kern="1200" dirty="0" err="1">
                <a:solidFill>
                  <a:schemeClr val="tx1"/>
                </a:solidFill>
                <a:effectLst/>
                <a:latin typeface="+mn-lt"/>
                <a:ea typeface="ＭＳ Ｐゴシック" charset="0"/>
                <a:cs typeface="ＭＳ Ｐゴシック" charset="0"/>
              </a:rPr>
              <a:t>https</a:t>
            </a:r>
            <a:r>
              <a:rPr lang="da-DK" sz="1200" kern="1200" dirty="0">
                <a:solidFill>
                  <a:schemeClr val="tx1"/>
                </a:solidFill>
                <a:effectLst/>
                <a:latin typeface="+mn-lt"/>
                <a:ea typeface="ＭＳ Ｐゴシック" charset="0"/>
                <a:cs typeface="ＭＳ Ｐゴシック" charset="0"/>
              </a:rPr>
              <a:t>://</a:t>
            </a:r>
            <a:r>
              <a:rPr lang="da-DK" sz="1200" kern="1200" dirty="0" err="1">
                <a:solidFill>
                  <a:schemeClr val="tx1"/>
                </a:solidFill>
                <a:effectLst/>
                <a:latin typeface="+mn-lt"/>
                <a:ea typeface="ＭＳ Ｐゴシック" charset="0"/>
                <a:cs typeface="ＭＳ Ｐゴシック" charset="0"/>
              </a:rPr>
              <a:t>www.zetland.dk</a:t>
            </a:r>
            <a:r>
              <a:rPr lang="da-DK" sz="1200" kern="1200" dirty="0">
                <a:solidFill>
                  <a:schemeClr val="tx1"/>
                </a:solidFill>
                <a:effectLst/>
                <a:latin typeface="+mn-lt"/>
                <a:ea typeface="ＭＳ Ｐゴシック" charset="0"/>
                <a:cs typeface="ＭＳ Ｐゴシック" charset="0"/>
              </a:rPr>
              <a:t>/historie/so46dZvb-moGP6Gxd-75ab4</a:t>
            </a:r>
          </a:p>
          <a:p>
            <a:pPr rtl="0" fontAlgn="base"/>
            <a:endParaRPr lang="da-DK" dirty="0"/>
          </a:p>
        </p:txBody>
      </p:sp>
      <p:sp>
        <p:nvSpPr>
          <p:cNvPr id="4" name="Pladsholder til slidenummer 3"/>
          <p:cNvSpPr>
            <a:spLocks noGrp="1"/>
          </p:cNvSpPr>
          <p:nvPr>
            <p:ph type="sldNum" sz="quarter" idx="10"/>
          </p:nvPr>
        </p:nvSpPr>
        <p:spPr/>
        <p:txBody>
          <a:bodyPr/>
          <a:lstStyle/>
          <a:p>
            <a:pPr>
              <a:defRPr/>
            </a:pPr>
            <a:fld id="{B17732AF-E223-3244-BDDC-77537F2FEA6A}" type="slidenum">
              <a:rPr lang="da-DK" smtClean="0"/>
              <a:pPr>
                <a:defRPr/>
              </a:pPr>
              <a:t>5</a:t>
            </a:fld>
            <a:endParaRPr lang="da-DK"/>
          </a:p>
        </p:txBody>
      </p:sp>
    </p:spTree>
    <p:extLst>
      <p:ext uri="{BB962C8B-B14F-4D97-AF65-F5344CB8AC3E}">
        <p14:creationId xmlns:p14="http://schemas.microsoft.com/office/powerpoint/2010/main" val="2021907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M-L </a:t>
            </a:r>
          </a:p>
          <a:p>
            <a:endParaRPr lang="da-DK" b="1" dirty="0"/>
          </a:p>
          <a:p>
            <a:r>
              <a:rPr lang="da-DK" dirty="0"/>
              <a:t>Og bæredygtighed dagsorden er kommet for at blive! Der er tonsvis af statistikker om forbrugertrends der viser, at bæredygtighed bliver en af de vigtigste parametre fremover. </a:t>
            </a:r>
          </a:p>
          <a:p>
            <a:endParaRPr lang="da-DK" dirty="0"/>
          </a:p>
          <a:p>
            <a:endParaRPr lang="da-DK" dirty="0"/>
          </a:p>
          <a:p>
            <a:r>
              <a:rPr lang="da-DK" dirty="0"/>
              <a:t>At tale imod bæredygtig er det samme som ikke at tage imod dampmaskinens / Steam turbine muligheder i starten af 1700 tallet i </a:t>
            </a:r>
            <a:r>
              <a:rPr lang="da-DK" dirty="0" err="1"/>
              <a:t>england</a:t>
            </a:r>
            <a:r>
              <a:rPr lang="da-DK" dirty="0"/>
              <a:t> eller ikke at sætte sig ind i, hvordan en mobiltelefon virker i startnullerne. </a:t>
            </a:r>
          </a:p>
          <a:p>
            <a:endParaRPr lang="da-DK" dirty="0"/>
          </a:p>
          <a:p>
            <a:r>
              <a:rPr lang="da-DK" dirty="0"/>
              <a:t>Dagsordene og ændringerne er allerede i gang. </a:t>
            </a:r>
          </a:p>
        </p:txBody>
      </p:sp>
      <p:sp>
        <p:nvSpPr>
          <p:cNvPr id="4" name="Pladsholder til slidenummer 3"/>
          <p:cNvSpPr>
            <a:spLocks noGrp="1"/>
          </p:cNvSpPr>
          <p:nvPr>
            <p:ph type="sldNum" sz="quarter" idx="5"/>
          </p:nvPr>
        </p:nvSpPr>
        <p:spPr/>
        <p:txBody>
          <a:bodyPr/>
          <a:lstStyle/>
          <a:p>
            <a:fld id="{E565B5CD-36B8-EC46-A34A-068E2C78D5AF}" type="slidenum">
              <a:rPr lang="en-US" smtClean="0"/>
              <a:t>6</a:t>
            </a:fld>
            <a:endParaRPr lang="en-US"/>
          </a:p>
        </p:txBody>
      </p:sp>
    </p:spTree>
    <p:extLst>
      <p:ext uri="{BB962C8B-B14F-4D97-AF65-F5344CB8AC3E}">
        <p14:creationId xmlns:p14="http://schemas.microsoft.com/office/powerpoint/2010/main" val="2533780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565B5CD-36B8-EC46-A34A-068E2C78D5AF}" type="slidenum">
              <a:rPr lang="en-US" smtClean="0"/>
              <a:t>7</a:t>
            </a:fld>
            <a:endParaRPr lang="en-US"/>
          </a:p>
        </p:txBody>
      </p:sp>
    </p:spTree>
    <p:extLst>
      <p:ext uri="{BB962C8B-B14F-4D97-AF65-F5344CB8AC3E}">
        <p14:creationId xmlns:p14="http://schemas.microsoft.com/office/powerpoint/2010/main" val="925568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a:p>
            <a:r>
              <a:rPr lang="da-DK"/>
              <a:t>Forbrugerne har brug for hjælp!</a:t>
            </a:r>
          </a:p>
          <a:p>
            <a:endParaRPr lang="da-DK"/>
          </a:p>
          <a:p>
            <a:r>
              <a:rPr lang="da-DK"/>
              <a:t>For forbrugerne vil gerne forbruge bæredygtigt – de har bare svært ved at gennemskue, hvad der ER bæredygtigt!</a:t>
            </a:r>
          </a:p>
          <a:p>
            <a:endParaRPr lang="da-DK"/>
          </a:p>
          <a:p>
            <a:r>
              <a:rPr lang="da-DK"/>
              <a:t>75% af forbrugerne føler, at de kan blive mere informeret omkring hvad der kendetegner et bæredygtigt forbrug af mad og drikke</a:t>
            </a:r>
          </a:p>
          <a:p>
            <a:endParaRPr lang="da-DK"/>
          </a:p>
          <a:p>
            <a:r>
              <a:rPr lang="da-DK"/>
              <a:t>Og de stærste udfordringer for at forbrugerne gør det er, at prisen er for høj, at det er svært at se, hvad der er bæredygtigt produceret, og at de mangler viden!</a:t>
            </a:r>
          </a:p>
          <a:p>
            <a:endParaRPr lang="da-DK"/>
          </a:p>
          <a:p>
            <a:endParaRPr lang="da-DK"/>
          </a:p>
        </p:txBody>
      </p:sp>
      <p:sp>
        <p:nvSpPr>
          <p:cNvPr id="4" name="Pladsholder til slidenummer 3"/>
          <p:cNvSpPr>
            <a:spLocks noGrp="1"/>
          </p:cNvSpPr>
          <p:nvPr>
            <p:ph type="sldNum" sz="quarter" idx="5"/>
          </p:nvPr>
        </p:nvSpPr>
        <p:spPr/>
        <p:txBody>
          <a:bodyPr/>
          <a:lstStyle/>
          <a:p>
            <a:pPr>
              <a:defRPr/>
            </a:pPr>
            <a:fld id="{B17732AF-E223-3244-BDDC-77537F2FEA6A}" type="slidenum">
              <a:rPr lang="da-DK" smtClean="0"/>
              <a:pPr>
                <a:defRPr/>
              </a:pPr>
              <a:t>8</a:t>
            </a:fld>
            <a:endParaRPr lang="da-DK"/>
          </a:p>
        </p:txBody>
      </p:sp>
    </p:spTree>
    <p:extLst>
      <p:ext uri="{BB962C8B-B14F-4D97-AF65-F5344CB8AC3E}">
        <p14:creationId xmlns:p14="http://schemas.microsoft.com/office/powerpoint/2010/main" val="525482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Lad mig komme med et lille eksempel.</a:t>
            </a:r>
          </a:p>
          <a:p>
            <a:endParaRPr lang="da-DK"/>
          </a:p>
          <a:p>
            <a:r>
              <a:rPr lang="da-DK"/>
              <a:t>Hvis jeg nu siger Hotel – så er der sikkert nogle af Jer, der tænker Trivago</a:t>
            </a:r>
          </a:p>
          <a:p>
            <a:endParaRPr lang="da-DK"/>
          </a:p>
          <a:p>
            <a:r>
              <a:rPr lang="da-DK"/>
              <a:t>Trivago arbejde målrettet med, at forbrugerne forbinder hotel med Trivago. Du tænker ikke på trivago, men du tænker på hoteller når du skal rejse. Og Bum – så tænker du lige pludselig på trivago!</a:t>
            </a:r>
          </a:p>
          <a:p>
            <a:endParaRPr lang="da-DK"/>
          </a:p>
          <a:p>
            <a:endParaRPr lang="da-DK"/>
          </a:p>
        </p:txBody>
      </p:sp>
      <p:sp>
        <p:nvSpPr>
          <p:cNvPr id="4" name="Pladsholder til slidenummer 3"/>
          <p:cNvSpPr>
            <a:spLocks noGrp="1"/>
          </p:cNvSpPr>
          <p:nvPr>
            <p:ph type="sldNum" sz="quarter" idx="5"/>
          </p:nvPr>
        </p:nvSpPr>
        <p:spPr/>
        <p:txBody>
          <a:bodyPr/>
          <a:lstStyle/>
          <a:p>
            <a:pPr>
              <a:defRPr/>
            </a:pPr>
            <a:fld id="{B17732AF-E223-3244-BDDC-77537F2FEA6A}" type="slidenum">
              <a:rPr lang="da-DK" smtClean="0"/>
              <a:pPr>
                <a:defRPr/>
              </a:pPr>
              <a:t>9</a:t>
            </a:fld>
            <a:endParaRPr lang="da-DK"/>
          </a:p>
        </p:txBody>
      </p:sp>
    </p:spTree>
    <p:extLst>
      <p:ext uri="{BB962C8B-B14F-4D97-AF65-F5344CB8AC3E}">
        <p14:creationId xmlns:p14="http://schemas.microsoft.com/office/powerpoint/2010/main" val="3737972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Indsæt billede med Hjerne – klima – kartoffel.</a:t>
            </a:r>
          </a:p>
          <a:p>
            <a:endParaRPr lang="da-DK"/>
          </a:p>
          <a:p>
            <a:r>
              <a:rPr lang="da-DK"/>
              <a:t>Det er der også andre der gør – hotel – trivago</a:t>
            </a:r>
          </a:p>
          <a:p>
            <a:endParaRPr lang="da-DK"/>
          </a:p>
          <a:p>
            <a:r>
              <a:rPr lang="da-DK"/>
              <a:t>Kartoflen skal være hvad forbrugerne tænker på, når de tænker klima. Og når forbrugerne tænker kartofler, skal de ikke tænke bedstemor og brun sovs – de skal tænke Klima.</a:t>
            </a:r>
          </a:p>
          <a:p>
            <a:endParaRPr lang="da-DK"/>
          </a:p>
          <a:p>
            <a:r>
              <a:rPr lang="da-DK"/>
              <a:t>Kartoflen skal simpelhen associeres med klimavenlighed, og omvendt. </a:t>
            </a:r>
          </a:p>
          <a:p>
            <a:endParaRPr lang="da-DK"/>
          </a:p>
          <a:p>
            <a:r>
              <a:rPr lang="da-DK"/>
              <a:t>Hvordan gr man det?</a:t>
            </a:r>
          </a:p>
          <a:p>
            <a:endParaRPr lang="da-DK"/>
          </a:p>
          <a:p>
            <a:r>
              <a:rPr lang="da-DK"/>
              <a:t>Der skal laves noget marketing og noget branding! </a:t>
            </a:r>
          </a:p>
          <a:p>
            <a:endParaRPr lang="da-DK"/>
          </a:p>
          <a:p>
            <a:r>
              <a:rPr lang="da-DK"/>
              <a:t>Skal det ske igennem smarte-bloggere? Måske, men det er slet ikke nok.</a:t>
            </a:r>
          </a:p>
          <a:p>
            <a:endParaRPr lang="da-DK"/>
          </a:p>
          <a:p>
            <a:r>
              <a:rPr lang="da-DK"/>
              <a:t>Når man googler ”klimavenlig mad” bum – så står der noget med kartofler</a:t>
            </a:r>
          </a:p>
          <a:p>
            <a:r>
              <a:rPr lang="da-DK"/>
              <a:t>Når man googler” hvordan kan jeg leve mere klimavenligt” – kartofler</a:t>
            </a:r>
          </a:p>
          <a:p>
            <a:r>
              <a:rPr lang="da-DK"/>
              <a:t>Når forbrugerne overvejer at købe kartofler i supermarkedet, så skal det stå, hvor klimavenlige de er! </a:t>
            </a:r>
          </a:p>
          <a:p>
            <a:endParaRPr lang="da-DK"/>
          </a:p>
          <a:p>
            <a:endParaRPr lang="da-DK"/>
          </a:p>
          <a:p>
            <a:endParaRPr lang="da-DK"/>
          </a:p>
          <a:p>
            <a:endParaRPr lang="da-DK"/>
          </a:p>
          <a:p>
            <a:endParaRPr lang="da-DK"/>
          </a:p>
          <a:p>
            <a:endParaRPr lang="da-DK"/>
          </a:p>
        </p:txBody>
      </p:sp>
      <p:sp>
        <p:nvSpPr>
          <p:cNvPr id="4" name="Pladsholder til slidenummer 3"/>
          <p:cNvSpPr>
            <a:spLocks noGrp="1"/>
          </p:cNvSpPr>
          <p:nvPr>
            <p:ph type="sldNum" sz="quarter" idx="5"/>
          </p:nvPr>
        </p:nvSpPr>
        <p:spPr/>
        <p:txBody>
          <a:bodyPr/>
          <a:lstStyle/>
          <a:p>
            <a:pPr>
              <a:defRPr/>
            </a:pPr>
            <a:fld id="{B17732AF-E223-3244-BDDC-77537F2FEA6A}" type="slidenum">
              <a:rPr lang="da-DK" smtClean="0"/>
              <a:pPr>
                <a:defRPr/>
              </a:pPr>
              <a:t>10</a:t>
            </a:fld>
            <a:endParaRPr lang="da-DK"/>
          </a:p>
        </p:txBody>
      </p:sp>
    </p:spTree>
    <p:extLst>
      <p:ext uri="{BB962C8B-B14F-4D97-AF65-F5344CB8AC3E}">
        <p14:creationId xmlns:p14="http://schemas.microsoft.com/office/powerpoint/2010/main" val="3037620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gi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 Id="rId3" Type="http://schemas.openxmlformats.org/officeDocument/2006/relationships/image" Target="../media/image7.gi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717987"/>
            <a:ext cx="9144000" cy="1791976"/>
          </a:xfrm>
        </p:spPr>
        <p:txBody>
          <a:bodyPr anchor="ctr"/>
          <a:lstStyle>
            <a:lvl1pPr algn="ctr">
              <a:defRPr sz="6000" b="0" i="0">
                <a:solidFill>
                  <a:srgbClr val="126031"/>
                </a:solidFill>
                <a:latin typeface="Aileron Thin" charset="0"/>
                <a:ea typeface="Aileron Thin" charset="0"/>
                <a:cs typeface="Aileron Thin" charset="0"/>
              </a:defRPr>
            </a:lvl1pPr>
          </a:lstStyle>
          <a:p>
            <a:r>
              <a:rPr lang="da-DK" dirty="0" err="1"/>
              <a:t>Headline</a:t>
            </a:r>
            <a:r>
              <a:rPr lang="da-DK" dirty="0"/>
              <a:t> 1</a:t>
            </a:r>
            <a:endParaRPr lang="en-GB" dirty="0"/>
          </a:p>
        </p:txBody>
      </p:sp>
      <p:sp>
        <p:nvSpPr>
          <p:cNvPr id="3" name="Subtitle 2"/>
          <p:cNvSpPr>
            <a:spLocks noGrp="1"/>
          </p:cNvSpPr>
          <p:nvPr>
            <p:ph type="subTitle" idx="1"/>
          </p:nvPr>
        </p:nvSpPr>
        <p:spPr>
          <a:xfrm>
            <a:off x="1524000" y="3602037"/>
            <a:ext cx="9144000" cy="1655763"/>
          </a:xfrm>
        </p:spPr>
        <p:txBody>
          <a:bodyPr>
            <a:normAutofit/>
          </a:bodyPr>
          <a:lstStyle>
            <a:lvl1pPr marL="0" indent="0" algn="ctr">
              <a:buNone/>
              <a:defRPr sz="1900" b="0" i="1">
                <a:solidFill>
                  <a:srgbClr val="126031"/>
                </a:solidFill>
                <a:latin typeface="Aileron Light" charset="0"/>
                <a:ea typeface="Aileron Light" charset="0"/>
                <a:cs typeface="Aileron Light" charset="0"/>
              </a:defRPr>
            </a:lvl1pPr>
            <a:lvl2pPr marL="456791" indent="0" algn="ctr">
              <a:buNone/>
              <a:defRPr sz="2000"/>
            </a:lvl2pPr>
            <a:lvl3pPr marL="913608" indent="0" algn="ctr">
              <a:buNone/>
              <a:defRPr sz="1900"/>
            </a:lvl3pPr>
            <a:lvl4pPr marL="1370412" indent="0" algn="ctr">
              <a:buNone/>
              <a:defRPr sz="1600"/>
            </a:lvl4pPr>
            <a:lvl5pPr marL="1827215" indent="0" algn="ctr">
              <a:buNone/>
              <a:defRPr sz="1600"/>
            </a:lvl5pPr>
            <a:lvl6pPr marL="2284030" indent="0" algn="ctr">
              <a:buNone/>
              <a:defRPr sz="1600"/>
            </a:lvl6pPr>
            <a:lvl7pPr marL="2740823" indent="0" algn="ctr">
              <a:buNone/>
              <a:defRPr sz="1600"/>
            </a:lvl7pPr>
            <a:lvl8pPr marL="3197617" indent="0" algn="ctr">
              <a:buNone/>
              <a:defRPr sz="1600"/>
            </a:lvl8pPr>
            <a:lvl9pPr marL="3654409" indent="0" algn="ctr">
              <a:buNone/>
              <a:defRPr sz="1600"/>
            </a:lvl9pPr>
          </a:lstStyle>
          <a:p>
            <a:r>
              <a:rPr lang="da-DK"/>
              <a:t>Click to edit Master subtitle style</a:t>
            </a:r>
            <a:endParaRPr lang="en-GB" dirty="0"/>
          </a:p>
        </p:txBody>
      </p:sp>
      <p:sp>
        <p:nvSpPr>
          <p:cNvPr id="4" name="Date Placeholder 3"/>
          <p:cNvSpPr>
            <a:spLocks noGrp="1"/>
          </p:cNvSpPr>
          <p:nvPr>
            <p:ph type="dt" sz="half" idx="10"/>
          </p:nvPr>
        </p:nvSpPr>
        <p:spPr/>
        <p:txBody>
          <a:bodyPr/>
          <a:lstStyle>
            <a:lvl1pPr>
              <a:defRPr>
                <a:solidFill>
                  <a:srgbClr val="126031"/>
                </a:solidFill>
              </a:defRPr>
            </a:lvl1pPr>
          </a:lstStyle>
          <a:p>
            <a:fld id="{A358BB28-0B99-954C-849B-783FB23DF9AC}" type="datetimeFigureOut">
              <a:rPr lang="en-GB" smtClean="0"/>
              <a:pPr/>
              <a:t>01/03/19</a:t>
            </a:fld>
            <a:endParaRPr lang="en-GB"/>
          </a:p>
        </p:txBody>
      </p:sp>
      <p:sp>
        <p:nvSpPr>
          <p:cNvPr id="5" name="Footer Placeholder 4"/>
          <p:cNvSpPr>
            <a:spLocks noGrp="1"/>
          </p:cNvSpPr>
          <p:nvPr>
            <p:ph type="ftr" sz="quarter" idx="11"/>
          </p:nvPr>
        </p:nvSpPr>
        <p:spPr/>
        <p:txBody>
          <a:bodyPr/>
          <a:lstStyle>
            <a:lvl1pPr>
              <a:defRPr>
                <a:solidFill>
                  <a:srgbClr val="12603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126031"/>
                </a:solidFill>
              </a:defRPr>
            </a:lvl1pPr>
          </a:lstStyle>
          <a:p>
            <a:fld id="{88EFCB28-BB2B-564F-8C51-778D452A9518}" type="slidenum">
              <a:rPr lang="en-GB" smtClean="0"/>
              <a:pPr/>
              <a:t>‹#›</a:t>
            </a:fld>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6652" y="414848"/>
            <a:ext cx="1954696" cy="409483"/>
          </a:xfrm>
          <a:prstGeom prst="rect">
            <a:avLst/>
          </a:prstGeom>
        </p:spPr>
      </p:pic>
    </p:spTree>
    <p:extLst>
      <p:ext uri="{BB962C8B-B14F-4D97-AF65-F5344CB8AC3E}">
        <p14:creationId xmlns:p14="http://schemas.microsoft.com/office/powerpoint/2010/main" val="198362247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snitsoverskrift mørk blå">
    <p:spTree>
      <p:nvGrpSpPr>
        <p:cNvPr id="1" name=""/>
        <p:cNvGrpSpPr/>
        <p:nvPr/>
      </p:nvGrpSpPr>
      <p:grpSpPr>
        <a:xfrm>
          <a:off x="0" y="0"/>
          <a:ext cx="0" cy="0"/>
          <a:chOff x="0" y="0"/>
          <a:chExt cx="0" cy="0"/>
        </a:xfrm>
      </p:grpSpPr>
      <p:sp>
        <p:nvSpPr>
          <p:cNvPr id="3" name="Rektangel 2"/>
          <p:cNvSpPr/>
          <p:nvPr userDrawn="1"/>
        </p:nvSpPr>
        <p:spPr>
          <a:xfrm>
            <a:off x="1" y="1"/>
            <a:ext cx="12192001" cy="6858001"/>
          </a:xfrm>
          <a:prstGeom prst="rect">
            <a:avLst/>
          </a:prstGeom>
          <a:solidFill>
            <a:srgbClr val="00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da-DK" sz="1800">
              <a:solidFill>
                <a:prstClr val="white"/>
              </a:solidFill>
              <a:latin typeface="Calibri"/>
            </a:endParaRPr>
          </a:p>
        </p:txBody>
      </p:sp>
      <p:pic>
        <p:nvPicPr>
          <p:cNvPr id="8" name="Billed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03450" y="614363"/>
            <a:ext cx="7785100" cy="5629275"/>
          </a:xfrm>
          <a:prstGeom prst="rect">
            <a:avLst/>
          </a:prstGeom>
        </p:spPr>
      </p:pic>
      <p:sp>
        <p:nvSpPr>
          <p:cNvPr id="5" name="Title 1"/>
          <p:cNvSpPr>
            <a:spLocks noGrp="1"/>
          </p:cNvSpPr>
          <p:nvPr>
            <p:ph type="title"/>
          </p:nvPr>
        </p:nvSpPr>
        <p:spPr>
          <a:xfrm>
            <a:off x="1715146" y="2270502"/>
            <a:ext cx="8720380" cy="1617798"/>
          </a:xfrm>
        </p:spPr>
        <p:txBody>
          <a:bodyPr anchor="t">
            <a:normAutofit/>
          </a:bodyPr>
          <a:lstStyle>
            <a:lvl1pPr>
              <a:defRPr sz="3500">
                <a:solidFill>
                  <a:schemeClr val="bg1"/>
                </a:solidFill>
              </a:defRPr>
            </a:lvl1pPr>
          </a:lstStyle>
          <a:p>
            <a:r>
              <a:rPr lang="da-DK"/>
              <a:t>Klik for at redigere i master</a:t>
            </a:r>
            <a:endParaRPr lang="en-US" dirty="0"/>
          </a:p>
        </p:txBody>
      </p:sp>
    </p:spTree>
    <p:extLst>
      <p:ext uri="{BB962C8B-B14F-4D97-AF65-F5344CB8AC3E}">
        <p14:creationId xmlns:p14="http://schemas.microsoft.com/office/powerpoint/2010/main" val="2721116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snitsoverskrift grå">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Rektangel 2"/>
          <p:cNvSpPr/>
          <p:nvPr userDrawn="1"/>
        </p:nvSpPr>
        <p:spPr>
          <a:xfrm>
            <a:off x="1" y="1"/>
            <a:ext cx="12192001" cy="6858001"/>
          </a:xfrm>
          <a:prstGeom prst="rect">
            <a:avLst/>
          </a:prstGeom>
          <a:solidFill>
            <a:srgbClr val="435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da-DK" sz="1800">
              <a:solidFill>
                <a:prstClr val="white"/>
              </a:solidFill>
              <a:latin typeface="Calibri"/>
            </a:endParaRPr>
          </a:p>
        </p:txBody>
      </p:sp>
      <p:pic>
        <p:nvPicPr>
          <p:cNvPr id="5" name="Billed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03450" y="614363"/>
            <a:ext cx="7785100" cy="5629275"/>
          </a:xfrm>
          <a:prstGeom prst="rect">
            <a:avLst/>
          </a:prstGeom>
        </p:spPr>
      </p:pic>
    </p:spTree>
    <p:extLst>
      <p:ext uri="{BB962C8B-B14F-4D97-AF65-F5344CB8AC3E}">
        <p14:creationId xmlns:p14="http://schemas.microsoft.com/office/powerpoint/2010/main" val="3596394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lere billeder til højre">
    <p:spTree>
      <p:nvGrpSpPr>
        <p:cNvPr id="1" name=""/>
        <p:cNvGrpSpPr/>
        <p:nvPr/>
      </p:nvGrpSpPr>
      <p:grpSpPr>
        <a:xfrm>
          <a:off x="0" y="0"/>
          <a:ext cx="0" cy="0"/>
          <a:chOff x="0" y="0"/>
          <a:chExt cx="0" cy="0"/>
        </a:xfrm>
      </p:grpSpPr>
      <p:sp>
        <p:nvSpPr>
          <p:cNvPr id="3" name="Pladsholder til billede 10"/>
          <p:cNvSpPr>
            <a:spLocks noGrp="1"/>
          </p:cNvSpPr>
          <p:nvPr>
            <p:ph type="pic" sz="quarter" idx="14"/>
          </p:nvPr>
        </p:nvSpPr>
        <p:spPr>
          <a:xfrm>
            <a:off x="8809568" y="3193952"/>
            <a:ext cx="2518833" cy="2827337"/>
          </a:xfrm>
        </p:spPr>
        <p:txBody>
          <a:bodyPr/>
          <a:lstStyle/>
          <a:p>
            <a:r>
              <a:rPr lang="da-DK"/>
              <a:t>Klik på ikonet for at tilføje et billede</a:t>
            </a:r>
          </a:p>
        </p:txBody>
      </p:sp>
      <p:sp>
        <p:nvSpPr>
          <p:cNvPr id="4" name="Pladsholder til billede 4"/>
          <p:cNvSpPr>
            <a:spLocks noGrp="1"/>
          </p:cNvSpPr>
          <p:nvPr>
            <p:ph type="pic" sz="quarter" idx="13"/>
          </p:nvPr>
        </p:nvSpPr>
        <p:spPr>
          <a:xfrm>
            <a:off x="6170085" y="974627"/>
            <a:ext cx="5158316" cy="2149475"/>
          </a:xfrm>
        </p:spPr>
        <p:txBody>
          <a:bodyPr/>
          <a:lstStyle/>
          <a:p>
            <a:r>
              <a:rPr lang="da-DK"/>
              <a:t>Klik på ikonet for at tilføje et billede</a:t>
            </a:r>
          </a:p>
        </p:txBody>
      </p:sp>
      <p:sp>
        <p:nvSpPr>
          <p:cNvPr id="5" name="Content Placeholder 2"/>
          <p:cNvSpPr>
            <a:spLocks noGrp="1"/>
          </p:cNvSpPr>
          <p:nvPr>
            <p:ph sz="half" idx="1"/>
          </p:nvPr>
        </p:nvSpPr>
        <p:spPr>
          <a:xfrm>
            <a:off x="863600" y="2477420"/>
            <a:ext cx="5181600" cy="3543869"/>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6" name="Titel 8"/>
          <p:cNvSpPr>
            <a:spLocks noGrp="1"/>
          </p:cNvSpPr>
          <p:nvPr>
            <p:ph type="title"/>
          </p:nvPr>
        </p:nvSpPr>
        <p:spPr>
          <a:xfrm>
            <a:off x="864000" y="980729"/>
            <a:ext cx="5181200" cy="1296987"/>
          </a:xfrm>
        </p:spPr>
        <p:txBody>
          <a:bodyPr anchor="b"/>
          <a:lstStyle>
            <a:lvl1pPr>
              <a:defRPr sz="3200"/>
            </a:lvl1pPr>
          </a:lstStyle>
          <a:p>
            <a:r>
              <a:rPr lang="da-DK"/>
              <a:t>Klik for at redigere i master</a:t>
            </a:r>
            <a:endParaRPr lang="da-DK" dirty="0"/>
          </a:p>
        </p:txBody>
      </p:sp>
      <p:sp>
        <p:nvSpPr>
          <p:cNvPr id="7" name="Pladsholder til billede 10"/>
          <p:cNvSpPr>
            <a:spLocks noGrp="1"/>
          </p:cNvSpPr>
          <p:nvPr>
            <p:ph type="pic" sz="quarter" idx="15"/>
          </p:nvPr>
        </p:nvSpPr>
        <p:spPr>
          <a:xfrm>
            <a:off x="6170085" y="3193952"/>
            <a:ext cx="2516716" cy="2827337"/>
          </a:xfrm>
        </p:spPr>
        <p:txBody>
          <a:bodyPr/>
          <a:lstStyle/>
          <a:p>
            <a:r>
              <a:rPr lang="da-DK"/>
              <a:t>Klik på ikonet for at tilføje et billede</a:t>
            </a:r>
          </a:p>
        </p:txBody>
      </p:sp>
    </p:spTree>
    <p:extLst>
      <p:ext uri="{BB962C8B-B14F-4D97-AF65-F5344CB8AC3E}">
        <p14:creationId xmlns:p14="http://schemas.microsoft.com/office/powerpoint/2010/main" val="2266244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Udskåret billede grå">
    <p:spTree>
      <p:nvGrpSpPr>
        <p:cNvPr id="1" name=""/>
        <p:cNvGrpSpPr/>
        <p:nvPr/>
      </p:nvGrpSpPr>
      <p:grpSpPr>
        <a:xfrm>
          <a:off x="0" y="0"/>
          <a:ext cx="0" cy="0"/>
          <a:chOff x="0" y="0"/>
          <a:chExt cx="0" cy="0"/>
        </a:xfrm>
      </p:grpSpPr>
      <p:sp>
        <p:nvSpPr>
          <p:cNvPr id="3" name="Rektangel 2"/>
          <p:cNvSpPr/>
          <p:nvPr userDrawn="1"/>
        </p:nvSpPr>
        <p:spPr>
          <a:xfrm>
            <a:off x="0" y="0"/>
            <a:ext cx="12192000" cy="6858000"/>
          </a:xfrm>
          <a:prstGeom prst="rect">
            <a:avLst/>
          </a:prstGeom>
          <a:solidFill>
            <a:srgbClr val="435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da-DK" sz="1800">
              <a:solidFill>
                <a:prstClr val="white"/>
              </a:solidFill>
              <a:latin typeface="Calibri"/>
            </a:endParaRPr>
          </a:p>
        </p:txBody>
      </p:sp>
      <p:sp>
        <p:nvSpPr>
          <p:cNvPr id="4" name="Pladsholder til billede 14"/>
          <p:cNvSpPr>
            <a:spLocks noGrp="1"/>
          </p:cNvSpPr>
          <p:nvPr>
            <p:ph type="pic" sz="quarter" idx="11"/>
          </p:nvPr>
        </p:nvSpPr>
        <p:spPr>
          <a:xfrm>
            <a:off x="6416249" y="887607"/>
            <a:ext cx="5786083" cy="5970958"/>
          </a:xfrm>
          <a:custGeom>
            <a:avLst/>
            <a:gdLst>
              <a:gd name="connsiteX0" fmla="*/ 546376 w 3378200"/>
              <a:gd name="connsiteY0" fmla="*/ 0 h 3278188"/>
              <a:gd name="connsiteX1" fmla="*/ 2831824 w 3378200"/>
              <a:gd name="connsiteY1" fmla="*/ 0 h 3278188"/>
              <a:gd name="connsiteX2" fmla="*/ 3378200 w 3378200"/>
              <a:gd name="connsiteY2" fmla="*/ 546376 h 3278188"/>
              <a:gd name="connsiteX3" fmla="*/ 3378200 w 3378200"/>
              <a:gd name="connsiteY3" fmla="*/ 3278188 h 3278188"/>
              <a:gd name="connsiteX4" fmla="*/ 3378200 w 3378200"/>
              <a:gd name="connsiteY4" fmla="*/ 3278188 h 3278188"/>
              <a:gd name="connsiteX5" fmla="*/ 0 w 3378200"/>
              <a:gd name="connsiteY5" fmla="*/ 3278188 h 3278188"/>
              <a:gd name="connsiteX6" fmla="*/ 0 w 3378200"/>
              <a:gd name="connsiteY6" fmla="*/ 3278188 h 3278188"/>
              <a:gd name="connsiteX7" fmla="*/ 0 w 3378200"/>
              <a:gd name="connsiteY7" fmla="*/ 546376 h 3278188"/>
              <a:gd name="connsiteX8" fmla="*/ 546376 w 3378200"/>
              <a:gd name="connsiteY8" fmla="*/ 0 h 3278188"/>
              <a:gd name="connsiteX0" fmla="*/ 546376 w 3385949"/>
              <a:gd name="connsiteY0" fmla="*/ 936273 h 4214461"/>
              <a:gd name="connsiteX1" fmla="*/ 2831824 w 3385949"/>
              <a:gd name="connsiteY1" fmla="*/ 936273 h 4214461"/>
              <a:gd name="connsiteX2" fmla="*/ 3385949 w 3385949"/>
              <a:gd name="connsiteY2" fmla="*/ 49056 h 4214461"/>
              <a:gd name="connsiteX3" fmla="*/ 3378200 w 3385949"/>
              <a:gd name="connsiteY3" fmla="*/ 4214461 h 4214461"/>
              <a:gd name="connsiteX4" fmla="*/ 3378200 w 3385949"/>
              <a:gd name="connsiteY4" fmla="*/ 4214461 h 4214461"/>
              <a:gd name="connsiteX5" fmla="*/ 0 w 3385949"/>
              <a:gd name="connsiteY5" fmla="*/ 4214461 h 4214461"/>
              <a:gd name="connsiteX6" fmla="*/ 0 w 3385949"/>
              <a:gd name="connsiteY6" fmla="*/ 4214461 h 4214461"/>
              <a:gd name="connsiteX7" fmla="*/ 0 w 3385949"/>
              <a:gd name="connsiteY7" fmla="*/ 1482649 h 4214461"/>
              <a:gd name="connsiteX8" fmla="*/ 546376 w 3385949"/>
              <a:gd name="connsiteY8" fmla="*/ 936273 h 4214461"/>
              <a:gd name="connsiteX0" fmla="*/ 546376 w 3385949"/>
              <a:gd name="connsiteY0" fmla="*/ 989722 h 4267910"/>
              <a:gd name="connsiteX1" fmla="*/ 2390122 w 3385949"/>
              <a:gd name="connsiteY1" fmla="*/ 261302 h 4267910"/>
              <a:gd name="connsiteX2" fmla="*/ 3385949 w 3385949"/>
              <a:gd name="connsiteY2" fmla="*/ 102505 h 4267910"/>
              <a:gd name="connsiteX3" fmla="*/ 3378200 w 3385949"/>
              <a:gd name="connsiteY3" fmla="*/ 4267910 h 4267910"/>
              <a:gd name="connsiteX4" fmla="*/ 3378200 w 3385949"/>
              <a:gd name="connsiteY4" fmla="*/ 4267910 h 4267910"/>
              <a:gd name="connsiteX5" fmla="*/ 0 w 3385949"/>
              <a:gd name="connsiteY5" fmla="*/ 4267910 h 4267910"/>
              <a:gd name="connsiteX6" fmla="*/ 0 w 3385949"/>
              <a:gd name="connsiteY6" fmla="*/ 4267910 h 4267910"/>
              <a:gd name="connsiteX7" fmla="*/ 0 w 3385949"/>
              <a:gd name="connsiteY7" fmla="*/ 1536098 h 4267910"/>
              <a:gd name="connsiteX8" fmla="*/ 546376 w 3385949"/>
              <a:gd name="connsiteY8" fmla="*/ 989722 h 4267910"/>
              <a:gd name="connsiteX0" fmla="*/ 546376 w 3385949"/>
              <a:gd name="connsiteY0" fmla="*/ 887217 h 4165405"/>
              <a:gd name="connsiteX1" fmla="*/ 3385949 w 3385949"/>
              <a:gd name="connsiteY1" fmla="*/ 0 h 4165405"/>
              <a:gd name="connsiteX2" fmla="*/ 3378200 w 3385949"/>
              <a:gd name="connsiteY2" fmla="*/ 4165405 h 4165405"/>
              <a:gd name="connsiteX3" fmla="*/ 3378200 w 3385949"/>
              <a:gd name="connsiteY3" fmla="*/ 4165405 h 4165405"/>
              <a:gd name="connsiteX4" fmla="*/ 0 w 3385949"/>
              <a:gd name="connsiteY4" fmla="*/ 4165405 h 4165405"/>
              <a:gd name="connsiteX5" fmla="*/ 0 w 3385949"/>
              <a:gd name="connsiteY5" fmla="*/ 4165405 h 4165405"/>
              <a:gd name="connsiteX6" fmla="*/ 0 w 3385949"/>
              <a:gd name="connsiteY6" fmla="*/ 1433593 h 4165405"/>
              <a:gd name="connsiteX7" fmla="*/ 546376 w 3385949"/>
              <a:gd name="connsiteY7" fmla="*/ 887217 h 4165405"/>
              <a:gd name="connsiteX0" fmla="*/ 68979 w 3939189"/>
              <a:gd name="connsiteY0" fmla="*/ 577251 h 4165405"/>
              <a:gd name="connsiteX1" fmla="*/ 3939189 w 3939189"/>
              <a:gd name="connsiteY1" fmla="*/ 0 h 4165405"/>
              <a:gd name="connsiteX2" fmla="*/ 3931440 w 3939189"/>
              <a:gd name="connsiteY2" fmla="*/ 4165405 h 4165405"/>
              <a:gd name="connsiteX3" fmla="*/ 3931440 w 3939189"/>
              <a:gd name="connsiteY3" fmla="*/ 4165405 h 4165405"/>
              <a:gd name="connsiteX4" fmla="*/ 553240 w 3939189"/>
              <a:gd name="connsiteY4" fmla="*/ 4165405 h 4165405"/>
              <a:gd name="connsiteX5" fmla="*/ 553240 w 3939189"/>
              <a:gd name="connsiteY5" fmla="*/ 4165405 h 4165405"/>
              <a:gd name="connsiteX6" fmla="*/ 553240 w 3939189"/>
              <a:gd name="connsiteY6" fmla="*/ 1433593 h 4165405"/>
              <a:gd name="connsiteX7" fmla="*/ 68979 w 3939189"/>
              <a:gd name="connsiteY7" fmla="*/ 577251 h 4165405"/>
              <a:gd name="connsiteX0" fmla="*/ 461135 w 4331345"/>
              <a:gd name="connsiteY0" fmla="*/ 577251 h 4165405"/>
              <a:gd name="connsiteX1" fmla="*/ 4331345 w 4331345"/>
              <a:gd name="connsiteY1" fmla="*/ 0 h 4165405"/>
              <a:gd name="connsiteX2" fmla="*/ 4323596 w 4331345"/>
              <a:gd name="connsiteY2" fmla="*/ 4165405 h 4165405"/>
              <a:gd name="connsiteX3" fmla="*/ 4323596 w 4331345"/>
              <a:gd name="connsiteY3" fmla="*/ 4165405 h 4165405"/>
              <a:gd name="connsiteX4" fmla="*/ 945396 w 4331345"/>
              <a:gd name="connsiteY4" fmla="*/ 4165405 h 4165405"/>
              <a:gd name="connsiteX5" fmla="*/ 945396 w 4331345"/>
              <a:gd name="connsiteY5" fmla="*/ 4165405 h 4165405"/>
              <a:gd name="connsiteX6" fmla="*/ 0 w 4331345"/>
              <a:gd name="connsiteY6" fmla="*/ 1278610 h 4165405"/>
              <a:gd name="connsiteX7" fmla="*/ 461135 w 4331345"/>
              <a:gd name="connsiteY7" fmla="*/ 577251 h 4165405"/>
              <a:gd name="connsiteX0" fmla="*/ 461135 w 4331345"/>
              <a:gd name="connsiteY0" fmla="*/ 608247 h 4165405"/>
              <a:gd name="connsiteX1" fmla="*/ 4331345 w 4331345"/>
              <a:gd name="connsiteY1" fmla="*/ 0 h 4165405"/>
              <a:gd name="connsiteX2" fmla="*/ 4323596 w 4331345"/>
              <a:gd name="connsiteY2" fmla="*/ 4165405 h 4165405"/>
              <a:gd name="connsiteX3" fmla="*/ 4323596 w 4331345"/>
              <a:gd name="connsiteY3" fmla="*/ 4165405 h 4165405"/>
              <a:gd name="connsiteX4" fmla="*/ 945396 w 4331345"/>
              <a:gd name="connsiteY4" fmla="*/ 4165405 h 4165405"/>
              <a:gd name="connsiteX5" fmla="*/ 945396 w 4331345"/>
              <a:gd name="connsiteY5" fmla="*/ 4165405 h 4165405"/>
              <a:gd name="connsiteX6" fmla="*/ 0 w 4331345"/>
              <a:gd name="connsiteY6" fmla="*/ 1278610 h 4165405"/>
              <a:gd name="connsiteX7" fmla="*/ 461135 w 4331345"/>
              <a:gd name="connsiteY7" fmla="*/ 608247 h 4165405"/>
              <a:gd name="connsiteX0" fmla="*/ 461135 w 4331345"/>
              <a:gd name="connsiteY0" fmla="*/ 608247 h 4165405"/>
              <a:gd name="connsiteX1" fmla="*/ 4331345 w 4331345"/>
              <a:gd name="connsiteY1" fmla="*/ 0 h 4165405"/>
              <a:gd name="connsiteX2" fmla="*/ 4323596 w 4331345"/>
              <a:gd name="connsiteY2" fmla="*/ 4165405 h 4165405"/>
              <a:gd name="connsiteX3" fmla="*/ 4323596 w 4331345"/>
              <a:gd name="connsiteY3" fmla="*/ 4165405 h 4165405"/>
              <a:gd name="connsiteX4" fmla="*/ 945396 w 4331345"/>
              <a:gd name="connsiteY4" fmla="*/ 4165405 h 4165405"/>
              <a:gd name="connsiteX5" fmla="*/ 945396 w 4331345"/>
              <a:gd name="connsiteY5" fmla="*/ 4165405 h 4165405"/>
              <a:gd name="connsiteX6" fmla="*/ 0 w 4331345"/>
              <a:gd name="connsiteY6" fmla="*/ 1278610 h 4165405"/>
              <a:gd name="connsiteX7" fmla="*/ 461135 w 4331345"/>
              <a:gd name="connsiteY7" fmla="*/ 608247 h 4165405"/>
              <a:gd name="connsiteX0" fmla="*/ 461135 w 4331345"/>
              <a:gd name="connsiteY0" fmla="*/ 608247 h 4165405"/>
              <a:gd name="connsiteX1" fmla="*/ 4331345 w 4331345"/>
              <a:gd name="connsiteY1" fmla="*/ 0 h 4165405"/>
              <a:gd name="connsiteX2" fmla="*/ 4323596 w 4331345"/>
              <a:gd name="connsiteY2" fmla="*/ 4165405 h 4165405"/>
              <a:gd name="connsiteX3" fmla="*/ 4323596 w 4331345"/>
              <a:gd name="connsiteY3" fmla="*/ 4165405 h 4165405"/>
              <a:gd name="connsiteX4" fmla="*/ 945396 w 4331345"/>
              <a:gd name="connsiteY4" fmla="*/ 4165405 h 4165405"/>
              <a:gd name="connsiteX5" fmla="*/ 945396 w 4331345"/>
              <a:gd name="connsiteY5" fmla="*/ 4165405 h 4165405"/>
              <a:gd name="connsiteX6" fmla="*/ 0 w 4331345"/>
              <a:gd name="connsiteY6" fmla="*/ 1278610 h 4165405"/>
              <a:gd name="connsiteX7" fmla="*/ 461135 w 4331345"/>
              <a:gd name="connsiteY7" fmla="*/ 608247 h 4165405"/>
              <a:gd name="connsiteX0" fmla="*/ 461135 w 4331345"/>
              <a:gd name="connsiteY0" fmla="*/ 608247 h 5994205"/>
              <a:gd name="connsiteX1" fmla="*/ 4331345 w 4331345"/>
              <a:gd name="connsiteY1" fmla="*/ 0 h 5994205"/>
              <a:gd name="connsiteX2" fmla="*/ 4323596 w 4331345"/>
              <a:gd name="connsiteY2" fmla="*/ 4165405 h 5994205"/>
              <a:gd name="connsiteX3" fmla="*/ 4331345 w 4331345"/>
              <a:gd name="connsiteY3" fmla="*/ 5994205 h 5994205"/>
              <a:gd name="connsiteX4" fmla="*/ 945396 w 4331345"/>
              <a:gd name="connsiteY4" fmla="*/ 4165405 h 5994205"/>
              <a:gd name="connsiteX5" fmla="*/ 945396 w 4331345"/>
              <a:gd name="connsiteY5" fmla="*/ 4165405 h 5994205"/>
              <a:gd name="connsiteX6" fmla="*/ 0 w 4331345"/>
              <a:gd name="connsiteY6" fmla="*/ 1278610 h 5994205"/>
              <a:gd name="connsiteX7" fmla="*/ 461135 w 4331345"/>
              <a:gd name="connsiteY7" fmla="*/ 608247 h 5994205"/>
              <a:gd name="connsiteX0" fmla="*/ 461135 w 4331345"/>
              <a:gd name="connsiteY0" fmla="*/ 608247 h 5994205"/>
              <a:gd name="connsiteX1" fmla="*/ 4331345 w 4331345"/>
              <a:gd name="connsiteY1" fmla="*/ 0 h 5994205"/>
              <a:gd name="connsiteX2" fmla="*/ 4323596 w 4331345"/>
              <a:gd name="connsiteY2" fmla="*/ 4165405 h 5994205"/>
              <a:gd name="connsiteX3" fmla="*/ 4331345 w 4331345"/>
              <a:gd name="connsiteY3" fmla="*/ 5994205 h 5994205"/>
              <a:gd name="connsiteX4" fmla="*/ 945396 w 4331345"/>
              <a:gd name="connsiteY4" fmla="*/ 4165405 h 5994205"/>
              <a:gd name="connsiteX5" fmla="*/ 1790054 w 4331345"/>
              <a:gd name="connsiteY5" fmla="*/ 5304531 h 5994205"/>
              <a:gd name="connsiteX6" fmla="*/ 0 w 4331345"/>
              <a:gd name="connsiteY6" fmla="*/ 1278610 h 5994205"/>
              <a:gd name="connsiteX7" fmla="*/ 461135 w 4331345"/>
              <a:gd name="connsiteY7" fmla="*/ 608247 h 5994205"/>
              <a:gd name="connsiteX0" fmla="*/ 461135 w 4331345"/>
              <a:gd name="connsiteY0" fmla="*/ 608247 h 5994205"/>
              <a:gd name="connsiteX1" fmla="*/ 4331345 w 4331345"/>
              <a:gd name="connsiteY1" fmla="*/ 0 h 5994205"/>
              <a:gd name="connsiteX2" fmla="*/ 4323596 w 4331345"/>
              <a:gd name="connsiteY2" fmla="*/ 4165405 h 5994205"/>
              <a:gd name="connsiteX3" fmla="*/ 4331345 w 4331345"/>
              <a:gd name="connsiteY3" fmla="*/ 5994205 h 5994205"/>
              <a:gd name="connsiteX4" fmla="*/ 2696705 w 4331345"/>
              <a:gd name="connsiteY4" fmla="*/ 5986456 h 5994205"/>
              <a:gd name="connsiteX5" fmla="*/ 1790054 w 4331345"/>
              <a:gd name="connsiteY5" fmla="*/ 5304531 h 5994205"/>
              <a:gd name="connsiteX6" fmla="*/ 0 w 4331345"/>
              <a:gd name="connsiteY6" fmla="*/ 1278610 h 5994205"/>
              <a:gd name="connsiteX7" fmla="*/ 461135 w 4331345"/>
              <a:gd name="connsiteY7" fmla="*/ 608247 h 5994205"/>
              <a:gd name="connsiteX0" fmla="*/ 461135 w 4331345"/>
              <a:gd name="connsiteY0" fmla="*/ 608247 h 5994205"/>
              <a:gd name="connsiteX1" fmla="*/ 4331345 w 4331345"/>
              <a:gd name="connsiteY1" fmla="*/ 0 h 5994205"/>
              <a:gd name="connsiteX2" fmla="*/ 4323596 w 4331345"/>
              <a:gd name="connsiteY2" fmla="*/ 4165405 h 5994205"/>
              <a:gd name="connsiteX3" fmla="*/ 4331345 w 4331345"/>
              <a:gd name="connsiteY3" fmla="*/ 5994205 h 5994205"/>
              <a:gd name="connsiteX4" fmla="*/ 2696705 w 4331345"/>
              <a:gd name="connsiteY4" fmla="*/ 5986456 h 5994205"/>
              <a:gd name="connsiteX5" fmla="*/ 2301498 w 4331345"/>
              <a:gd name="connsiteY5" fmla="*/ 5250287 h 5994205"/>
              <a:gd name="connsiteX6" fmla="*/ 0 w 4331345"/>
              <a:gd name="connsiteY6" fmla="*/ 1278610 h 5994205"/>
              <a:gd name="connsiteX7" fmla="*/ 461135 w 4331345"/>
              <a:gd name="connsiteY7" fmla="*/ 608247 h 5994205"/>
              <a:gd name="connsiteX0" fmla="*/ 468884 w 4339094"/>
              <a:gd name="connsiteY0" fmla="*/ 608247 h 5994205"/>
              <a:gd name="connsiteX1" fmla="*/ 4339094 w 4339094"/>
              <a:gd name="connsiteY1" fmla="*/ 0 h 5994205"/>
              <a:gd name="connsiteX2" fmla="*/ 4331345 w 4339094"/>
              <a:gd name="connsiteY2" fmla="*/ 4165405 h 5994205"/>
              <a:gd name="connsiteX3" fmla="*/ 4339094 w 4339094"/>
              <a:gd name="connsiteY3" fmla="*/ 5994205 h 5994205"/>
              <a:gd name="connsiteX4" fmla="*/ 2704454 w 4339094"/>
              <a:gd name="connsiteY4" fmla="*/ 5986456 h 5994205"/>
              <a:gd name="connsiteX5" fmla="*/ 2309247 w 4339094"/>
              <a:gd name="connsiteY5" fmla="*/ 5250287 h 5994205"/>
              <a:gd name="connsiteX6" fmla="*/ 0 w 4339094"/>
              <a:gd name="connsiteY6" fmla="*/ 1239864 h 5994205"/>
              <a:gd name="connsiteX7" fmla="*/ 468884 w 4339094"/>
              <a:gd name="connsiteY7" fmla="*/ 608247 h 5994205"/>
              <a:gd name="connsiteX0" fmla="*/ 437887 w 4339094"/>
              <a:gd name="connsiteY0" fmla="*/ 608247 h 5994205"/>
              <a:gd name="connsiteX1" fmla="*/ 4339094 w 4339094"/>
              <a:gd name="connsiteY1" fmla="*/ 0 h 5994205"/>
              <a:gd name="connsiteX2" fmla="*/ 4331345 w 4339094"/>
              <a:gd name="connsiteY2" fmla="*/ 4165405 h 5994205"/>
              <a:gd name="connsiteX3" fmla="*/ 4339094 w 4339094"/>
              <a:gd name="connsiteY3" fmla="*/ 5994205 h 5994205"/>
              <a:gd name="connsiteX4" fmla="*/ 2704454 w 4339094"/>
              <a:gd name="connsiteY4" fmla="*/ 5986456 h 5994205"/>
              <a:gd name="connsiteX5" fmla="*/ 2309247 w 4339094"/>
              <a:gd name="connsiteY5" fmla="*/ 5250287 h 5994205"/>
              <a:gd name="connsiteX6" fmla="*/ 0 w 4339094"/>
              <a:gd name="connsiteY6" fmla="*/ 1239864 h 5994205"/>
              <a:gd name="connsiteX7" fmla="*/ 437887 w 4339094"/>
              <a:gd name="connsiteY7" fmla="*/ 608247 h 5994205"/>
              <a:gd name="connsiteX0" fmla="*/ 437887 w 4339094"/>
              <a:gd name="connsiteY0" fmla="*/ 608247 h 5994205"/>
              <a:gd name="connsiteX1" fmla="*/ 4339094 w 4339094"/>
              <a:gd name="connsiteY1" fmla="*/ 0 h 5994205"/>
              <a:gd name="connsiteX2" fmla="*/ 4331345 w 4339094"/>
              <a:gd name="connsiteY2" fmla="*/ 4165405 h 5994205"/>
              <a:gd name="connsiteX3" fmla="*/ 4339094 w 4339094"/>
              <a:gd name="connsiteY3" fmla="*/ 5994205 h 5994205"/>
              <a:gd name="connsiteX4" fmla="*/ 2719952 w 4339094"/>
              <a:gd name="connsiteY4" fmla="*/ 5970958 h 5994205"/>
              <a:gd name="connsiteX5" fmla="*/ 2309247 w 4339094"/>
              <a:gd name="connsiteY5" fmla="*/ 5250287 h 5994205"/>
              <a:gd name="connsiteX6" fmla="*/ 0 w 4339094"/>
              <a:gd name="connsiteY6" fmla="*/ 1239864 h 5994205"/>
              <a:gd name="connsiteX7" fmla="*/ 437887 w 4339094"/>
              <a:gd name="connsiteY7" fmla="*/ 608247 h 5994205"/>
              <a:gd name="connsiteX0" fmla="*/ 437887 w 4339094"/>
              <a:gd name="connsiteY0" fmla="*/ 608247 h 5970958"/>
              <a:gd name="connsiteX1" fmla="*/ 4339094 w 4339094"/>
              <a:gd name="connsiteY1" fmla="*/ 0 h 5970958"/>
              <a:gd name="connsiteX2" fmla="*/ 4331345 w 4339094"/>
              <a:gd name="connsiteY2" fmla="*/ 4165405 h 5970958"/>
              <a:gd name="connsiteX3" fmla="*/ 4339094 w 4339094"/>
              <a:gd name="connsiteY3" fmla="*/ 5970958 h 5970958"/>
              <a:gd name="connsiteX4" fmla="*/ 2719952 w 4339094"/>
              <a:gd name="connsiteY4" fmla="*/ 5970958 h 5970958"/>
              <a:gd name="connsiteX5" fmla="*/ 2309247 w 4339094"/>
              <a:gd name="connsiteY5" fmla="*/ 5250287 h 5970958"/>
              <a:gd name="connsiteX6" fmla="*/ 0 w 4339094"/>
              <a:gd name="connsiteY6" fmla="*/ 1239864 h 5970958"/>
              <a:gd name="connsiteX7" fmla="*/ 437887 w 4339094"/>
              <a:gd name="connsiteY7" fmla="*/ 608247 h 5970958"/>
              <a:gd name="connsiteX0" fmla="*/ 437887 w 4339094"/>
              <a:gd name="connsiteY0" fmla="*/ 608247 h 5970958"/>
              <a:gd name="connsiteX1" fmla="*/ 4339094 w 4339094"/>
              <a:gd name="connsiteY1" fmla="*/ 0 h 5970958"/>
              <a:gd name="connsiteX2" fmla="*/ 4331345 w 4339094"/>
              <a:gd name="connsiteY2" fmla="*/ 4165405 h 5970958"/>
              <a:gd name="connsiteX3" fmla="*/ 4339094 w 4339094"/>
              <a:gd name="connsiteY3" fmla="*/ 5970958 h 5970958"/>
              <a:gd name="connsiteX4" fmla="*/ 2719952 w 4339094"/>
              <a:gd name="connsiteY4" fmla="*/ 5970958 h 5970958"/>
              <a:gd name="connsiteX5" fmla="*/ 2309247 w 4339094"/>
              <a:gd name="connsiteY5" fmla="*/ 5250287 h 5970958"/>
              <a:gd name="connsiteX6" fmla="*/ 0 w 4339094"/>
              <a:gd name="connsiteY6" fmla="*/ 1239864 h 5970958"/>
              <a:gd name="connsiteX7" fmla="*/ 437887 w 4339094"/>
              <a:gd name="connsiteY7" fmla="*/ 608247 h 5970958"/>
              <a:gd name="connsiteX0" fmla="*/ 437887 w 4339094"/>
              <a:gd name="connsiteY0" fmla="*/ 608247 h 5970958"/>
              <a:gd name="connsiteX1" fmla="*/ 4339094 w 4339094"/>
              <a:gd name="connsiteY1" fmla="*/ 0 h 5970958"/>
              <a:gd name="connsiteX2" fmla="*/ 4331345 w 4339094"/>
              <a:gd name="connsiteY2" fmla="*/ 4165405 h 5970958"/>
              <a:gd name="connsiteX3" fmla="*/ 4339094 w 4339094"/>
              <a:gd name="connsiteY3" fmla="*/ 5970958 h 5970958"/>
              <a:gd name="connsiteX4" fmla="*/ 2719952 w 4339094"/>
              <a:gd name="connsiteY4" fmla="*/ 5970958 h 5970958"/>
              <a:gd name="connsiteX5" fmla="*/ 2309247 w 4339094"/>
              <a:gd name="connsiteY5" fmla="*/ 5250287 h 5970958"/>
              <a:gd name="connsiteX6" fmla="*/ 0 w 4339094"/>
              <a:gd name="connsiteY6" fmla="*/ 1239864 h 5970958"/>
              <a:gd name="connsiteX7" fmla="*/ 437887 w 4339094"/>
              <a:gd name="connsiteY7" fmla="*/ 608247 h 5970958"/>
              <a:gd name="connsiteX0" fmla="*/ 437887 w 4339094"/>
              <a:gd name="connsiteY0" fmla="*/ 608247 h 5970958"/>
              <a:gd name="connsiteX1" fmla="*/ 4339094 w 4339094"/>
              <a:gd name="connsiteY1" fmla="*/ 0 h 5970958"/>
              <a:gd name="connsiteX2" fmla="*/ 4331345 w 4339094"/>
              <a:gd name="connsiteY2" fmla="*/ 4165405 h 5970958"/>
              <a:gd name="connsiteX3" fmla="*/ 4339094 w 4339094"/>
              <a:gd name="connsiteY3" fmla="*/ 5970958 h 5970958"/>
              <a:gd name="connsiteX4" fmla="*/ 2719952 w 4339094"/>
              <a:gd name="connsiteY4" fmla="*/ 5970958 h 5970958"/>
              <a:gd name="connsiteX5" fmla="*/ 2309247 w 4339094"/>
              <a:gd name="connsiteY5" fmla="*/ 5250287 h 5970958"/>
              <a:gd name="connsiteX6" fmla="*/ 0 w 4339094"/>
              <a:gd name="connsiteY6" fmla="*/ 1239864 h 5970958"/>
              <a:gd name="connsiteX7" fmla="*/ 437887 w 4339094"/>
              <a:gd name="connsiteY7" fmla="*/ 608247 h 5970958"/>
              <a:gd name="connsiteX0" fmla="*/ 476633 w 4377840"/>
              <a:gd name="connsiteY0" fmla="*/ 608247 h 5970958"/>
              <a:gd name="connsiteX1" fmla="*/ 4377840 w 4377840"/>
              <a:gd name="connsiteY1" fmla="*/ 0 h 5970958"/>
              <a:gd name="connsiteX2" fmla="*/ 4370091 w 4377840"/>
              <a:gd name="connsiteY2" fmla="*/ 4165405 h 5970958"/>
              <a:gd name="connsiteX3" fmla="*/ 4377840 w 4377840"/>
              <a:gd name="connsiteY3" fmla="*/ 5970958 h 5970958"/>
              <a:gd name="connsiteX4" fmla="*/ 2758698 w 4377840"/>
              <a:gd name="connsiteY4" fmla="*/ 5970958 h 5970958"/>
              <a:gd name="connsiteX5" fmla="*/ 2347993 w 4377840"/>
              <a:gd name="connsiteY5" fmla="*/ 5250287 h 5970958"/>
              <a:gd name="connsiteX6" fmla="*/ 0 w 4377840"/>
              <a:gd name="connsiteY6" fmla="*/ 1247613 h 5970958"/>
              <a:gd name="connsiteX7" fmla="*/ 476633 w 4377840"/>
              <a:gd name="connsiteY7" fmla="*/ 608247 h 5970958"/>
              <a:gd name="connsiteX0" fmla="*/ 445636 w 4346843"/>
              <a:gd name="connsiteY0" fmla="*/ 608247 h 5970958"/>
              <a:gd name="connsiteX1" fmla="*/ 4346843 w 4346843"/>
              <a:gd name="connsiteY1" fmla="*/ 0 h 5970958"/>
              <a:gd name="connsiteX2" fmla="*/ 4339094 w 4346843"/>
              <a:gd name="connsiteY2" fmla="*/ 4165405 h 5970958"/>
              <a:gd name="connsiteX3" fmla="*/ 4346843 w 4346843"/>
              <a:gd name="connsiteY3" fmla="*/ 5970958 h 5970958"/>
              <a:gd name="connsiteX4" fmla="*/ 2727701 w 4346843"/>
              <a:gd name="connsiteY4" fmla="*/ 5970958 h 5970958"/>
              <a:gd name="connsiteX5" fmla="*/ 2316996 w 4346843"/>
              <a:gd name="connsiteY5" fmla="*/ 5250287 h 5970958"/>
              <a:gd name="connsiteX6" fmla="*/ 0 w 4346843"/>
              <a:gd name="connsiteY6" fmla="*/ 1232115 h 5970958"/>
              <a:gd name="connsiteX7" fmla="*/ 445636 w 4346843"/>
              <a:gd name="connsiteY7" fmla="*/ 608247 h 5970958"/>
              <a:gd name="connsiteX0" fmla="*/ 445636 w 4346843"/>
              <a:gd name="connsiteY0" fmla="*/ 608247 h 5970958"/>
              <a:gd name="connsiteX1" fmla="*/ 4346843 w 4346843"/>
              <a:gd name="connsiteY1" fmla="*/ 0 h 5970958"/>
              <a:gd name="connsiteX2" fmla="*/ 4339094 w 4346843"/>
              <a:gd name="connsiteY2" fmla="*/ 4165405 h 5970958"/>
              <a:gd name="connsiteX3" fmla="*/ 4346843 w 4346843"/>
              <a:gd name="connsiteY3" fmla="*/ 5970958 h 5970958"/>
              <a:gd name="connsiteX4" fmla="*/ 2727701 w 4346843"/>
              <a:gd name="connsiteY4" fmla="*/ 5970958 h 5970958"/>
              <a:gd name="connsiteX5" fmla="*/ 2316996 w 4346843"/>
              <a:gd name="connsiteY5" fmla="*/ 5250287 h 5970958"/>
              <a:gd name="connsiteX6" fmla="*/ 0 w 4346843"/>
              <a:gd name="connsiteY6" fmla="*/ 1232115 h 5970958"/>
              <a:gd name="connsiteX7" fmla="*/ 445636 w 4346843"/>
              <a:gd name="connsiteY7" fmla="*/ 608247 h 5970958"/>
              <a:gd name="connsiteX0" fmla="*/ 445636 w 4346843"/>
              <a:gd name="connsiteY0" fmla="*/ 608247 h 5970958"/>
              <a:gd name="connsiteX1" fmla="*/ 4346843 w 4346843"/>
              <a:gd name="connsiteY1" fmla="*/ 0 h 5970958"/>
              <a:gd name="connsiteX2" fmla="*/ 4339094 w 4346843"/>
              <a:gd name="connsiteY2" fmla="*/ 4165405 h 5970958"/>
              <a:gd name="connsiteX3" fmla="*/ 4346843 w 4346843"/>
              <a:gd name="connsiteY3" fmla="*/ 5970958 h 5970958"/>
              <a:gd name="connsiteX4" fmla="*/ 2727701 w 4346843"/>
              <a:gd name="connsiteY4" fmla="*/ 5970958 h 5970958"/>
              <a:gd name="connsiteX5" fmla="*/ 2316996 w 4346843"/>
              <a:gd name="connsiteY5" fmla="*/ 5250287 h 5970958"/>
              <a:gd name="connsiteX6" fmla="*/ 0 w 4346843"/>
              <a:gd name="connsiteY6" fmla="*/ 1232115 h 5970958"/>
              <a:gd name="connsiteX7" fmla="*/ 445636 w 4346843"/>
              <a:gd name="connsiteY7" fmla="*/ 608247 h 5970958"/>
              <a:gd name="connsiteX0" fmla="*/ 159394 w 4060601"/>
              <a:gd name="connsiteY0" fmla="*/ 608247 h 5970958"/>
              <a:gd name="connsiteX1" fmla="*/ 4060601 w 4060601"/>
              <a:gd name="connsiteY1" fmla="*/ 0 h 5970958"/>
              <a:gd name="connsiteX2" fmla="*/ 4052852 w 4060601"/>
              <a:gd name="connsiteY2" fmla="*/ 4165405 h 5970958"/>
              <a:gd name="connsiteX3" fmla="*/ 4060601 w 4060601"/>
              <a:gd name="connsiteY3" fmla="*/ 5970958 h 5970958"/>
              <a:gd name="connsiteX4" fmla="*/ 2441459 w 4060601"/>
              <a:gd name="connsiteY4" fmla="*/ 5970958 h 5970958"/>
              <a:gd name="connsiteX5" fmla="*/ 2030754 w 4060601"/>
              <a:gd name="connsiteY5" fmla="*/ 5250287 h 5970958"/>
              <a:gd name="connsiteX6" fmla="*/ 54721 w 4060601"/>
              <a:gd name="connsiteY6" fmla="*/ 1673817 h 5970958"/>
              <a:gd name="connsiteX7" fmla="*/ 159394 w 4060601"/>
              <a:gd name="connsiteY7" fmla="*/ 608247 h 5970958"/>
              <a:gd name="connsiteX0" fmla="*/ 249024 w 4150231"/>
              <a:gd name="connsiteY0" fmla="*/ 608247 h 5970958"/>
              <a:gd name="connsiteX1" fmla="*/ 4150231 w 4150231"/>
              <a:gd name="connsiteY1" fmla="*/ 0 h 5970958"/>
              <a:gd name="connsiteX2" fmla="*/ 4142482 w 4150231"/>
              <a:gd name="connsiteY2" fmla="*/ 4165405 h 5970958"/>
              <a:gd name="connsiteX3" fmla="*/ 4150231 w 4150231"/>
              <a:gd name="connsiteY3" fmla="*/ 5970958 h 5970958"/>
              <a:gd name="connsiteX4" fmla="*/ 2531089 w 4150231"/>
              <a:gd name="connsiteY4" fmla="*/ 5970958 h 5970958"/>
              <a:gd name="connsiteX5" fmla="*/ 2120384 w 4150231"/>
              <a:gd name="connsiteY5" fmla="*/ 5250287 h 5970958"/>
              <a:gd name="connsiteX6" fmla="*/ 144351 w 4150231"/>
              <a:gd name="connsiteY6" fmla="*/ 1673817 h 5970958"/>
              <a:gd name="connsiteX7" fmla="*/ 249024 w 4150231"/>
              <a:gd name="connsiteY7" fmla="*/ 608247 h 5970958"/>
              <a:gd name="connsiteX0" fmla="*/ 249024 w 4150231"/>
              <a:gd name="connsiteY0" fmla="*/ 608247 h 5970958"/>
              <a:gd name="connsiteX1" fmla="*/ 4150231 w 4150231"/>
              <a:gd name="connsiteY1" fmla="*/ 0 h 5970958"/>
              <a:gd name="connsiteX2" fmla="*/ 4142482 w 4150231"/>
              <a:gd name="connsiteY2" fmla="*/ 4165405 h 5970958"/>
              <a:gd name="connsiteX3" fmla="*/ 4150231 w 4150231"/>
              <a:gd name="connsiteY3" fmla="*/ 5970958 h 5970958"/>
              <a:gd name="connsiteX4" fmla="*/ 2531089 w 4150231"/>
              <a:gd name="connsiteY4" fmla="*/ 5970958 h 5970958"/>
              <a:gd name="connsiteX5" fmla="*/ 2120384 w 4150231"/>
              <a:gd name="connsiteY5" fmla="*/ 5250287 h 5970958"/>
              <a:gd name="connsiteX6" fmla="*/ 144351 w 4150231"/>
              <a:gd name="connsiteY6" fmla="*/ 1673817 h 5970958"/>
              <a:gd name="connsiteX7" fmla="*/ 249024 w 4150231"/>
              <a:gd name="connsiteY7" fmla="*/ 608247 h 5970958"/>
              <a:gd name="connsiteX0" fmla="*/ 449001 w 4350208"/>
              <a:gd name="connsiteY0" fmla="*/ 608247 h 5970958"/>
              <a:gd name="connsiteX1" fmla="*/ 4350208 w 4350208"/>
              <a:gd name="connsiteY1" fmla="*/ 0 h 5970958"/>
              <a:gd name="connsiteX2" fmla="*/ 4342459 w 4350208"/>
              <a:gd name="connsiteY2" fmla="*/ 4165405 h 5970958"/>
              <a:gd name="connsiteX3" fmla="*/ 4350208 w 4350208"/>
              <a:gd name="connsiteY3" fmla="*/ 5970958 h 5970958"/>
              <a:gd name="connsiteX4" fmla="*/ 2731066 w 4350208"/>
              <a:gd name="connsiteY4" fmla="*/ 5970958 h 5970958"/>
              <a:gd name="connsiteX5" fmla="*/ 2320361 w 4350208"/>
              <a:gd name="connsiteY5" fmla="*/ 5250287 h 5970958"/>
              <a:gd name="connsiteX6" fmla="*/ 73108 w 4350208"/>
              <a:gd name="connsiteY6" fmla="*/ 1387099 h 5970958"/>
              <a:gd name="connsiteX7" fmla="*/ 449001 w 4350208"/>
              <a:gd name="connsiteY7" fmla="*/ 608247 h 5970958"/>
              <a:gd name="connsiteX0" fmla="*/ 449001 w 4350208"/>
              <a:gd name="connsiteY0" fmla="*/ 608247 h 5970958"/>
              <a:gd name="connsiteX1" fmla="*/ 4350208 w 4350208"/>
              <a:gd name="connsiteY1" fmla="*/ 0 h 5970958"/>
              <a:gd name="connsiteX2" fmla="*/ 4342459 w 4350208"/>
              <a:gd name="connsiteY2" fmla="*/ 4165405 h 5970958"/>
              <a:gd name="connsiteX3" fmla="*/ 4350208 w 4350208"/>
              <a:gd name="connsiteY3" fmla="*/ 5970958 h 5970958"/>
              <a:gd name="connsiteX4" fmla="*/ 2731066 w 4350208"/>
              <a:gd name="connsiteY4" fmla="*/ 5970958 h 5970958"/>
              <a:gd name="connsiteX5" fmla="*/ 2320361 w 4350208"/>
              <a:gd name="connsiteY5" fmla="*/ 5250287 h 5970958"/>
              <a:gd name="connsiteX6" fmla="*/ 73108 w 4350208"/>
              <a:gd name="connsiteY6" fmla="*/ 1387099 h 5970958"/>
              <a:gd name="connsiteX7" fmla="*/ 449001 w 4350208"/>
              <a:gd name="connsiteY7" fmla="*/ 608247 h 5970958"/>
              <a:gd name="connsiteX0" fmla="*/ 439335 w 4340542"/>
              <a:gd name="connsiteY0" fmla="*/ 608247 h 5970958"/>
              <a:gd name="connsiteX1" fmla="*/ 4340542 w 4340542"/>
              <a:gd name="connsiteY1" fmla="*/ 0 h 5970958"/>
              <a:gd name="connsiteX2" fmla="*/ 4332793 w 4340542"/>
              <a:gd name="connsiteY2" fmla="*/ 4165405 h 5970958"/>
              <a:gd name="connsiteX3" fmla="*/ 4340542 w 4340542"/>
              <a:gd name="connsiteY3" fmla="*/ 5970958 h 5970958"/>
              <a:gd name="connsiteX4" fmla="*/ 2721400 w 4340542"/>
              <a:gd name="connsiteY4" fmla="*/ 5970958 h 5970958"/>
              <a:gd name="connsiteX5" fmla="*/ 2310695 w 4340542"/>
              <a:gd name="connsiteY5" fmla="*/ 5250287 h 5970958"/>
              <a:gd name="connsiteX6" fmla="*/ 63442 w 4340542"/>
              <a:gd name="connsiteY6" fmla="*/ 1387099 h 5970958"/>
              <a:gd name="connsiteX7" fmla="*/ 439335 w 4340542"/>
              <a:gd name="connsiteY7" fmla="*/ 608247 h 5970958"/>
              <a:gd name="connsiteX0" fmla="*/ 439335 w 4340542"/>
              <a:gd name="connsiteY0" fmla="*/ 608247 h 5970958"/>
              <a:gd name="connsiteX1" fmla="*/ 4340542 w 4340542"/>
              <a:gd name="connsiteY1" fmla="*/ 0 h 5970958"/>
              <a:gd name="connsiteX2" fmla="*/ 4332793 w 4340542"/>
              <a:gd name="connsiteY2" fmla="*/ 4165405 h 5970958"/>
              <a:gd name="connsiteX3" fmla="*/ 4340542 w 4340542"/>
              <a:gd name="connsiteY3" fmla="*/ 5970958 h 5970958"/>
              <a:gd name="connsiteX4" fmla="*/ 2721400 w 4340542"/>
              <a:gd name="connsiteY4" fmla="*/ 5970958 h 5970958"/>
              <a:gd name="connsiteX5" fmla="*/ 2310695 w 4340542"/>
              <a:gd name="connsiteY5" fmla="*/ 5250287 h 5970958"/>
              <a:gd name="connsiteX6" fmla="*/ 63442 w 4340542"/>
              <a:gd name="connsiteY6" fmla="*/ 1387099 h 5970958"/>
              <a:gd name="connsiteX7" fmla="*/ 439335 w 4340542"/>
              <a:gd name="connsiteY7" fmla="*/ 608247 h 5970958"/>
              <a:gd name="connsiteX0" fmla="*/ 439335 w 4340542"/>
              <a:gd name="connsiteY0" fmla="*/ 608247 h 5970958"/>
              <a:gd name="connsiteX1" fmla="*/ 4340542 w 4340542"/>
              <a:gd name="connsiteY1" fmla="*/ 0 h 5970958"/>
              <a:gd name="connsiteX2" fmla="*/ 4332793 w 4340542"/>
              <a:gd name="connsiteY2" fmla="*/ 4165405 h 5970958"/>
              <a:gd name="connsiteX3" fmla="*/ 4340542 w 4340542"/>
              <a:gd name="connsiteY3" fmla="*/ 5970958 h 5970958"/>
              <a:gd name="connsiteX4" fmla="*/ 2721400 w 4340542"/>
              <a:gd name="connsiteY4" fmla="*/ 5970958 h 5970958"/>
              <a:gd name="connsiteX5" fmla="*/ 2310695 w 4340542"/>
              <a:gd name="connsiteY5" fmla="*/ 5250287 h 5970958"/>
              <a:gd name="connsiteX6" fmla="*/ 63442 w 4340542"/>
              <a:gd name="connsiteY6" fmla="*/ 1387099 h 5970958"/>
              <a:gd name="connsiteX7" fmla="*/ 439335 w 4340542"/>
              <a:gd name="connsiteY7" fmla="*/ 608247 h 5970958"/>
              <a:gd name="connsiteX0" fmla="*/ 438355 w 4339562"/>
              <a:gd name="connsiteY0" fmla="*/ 608247 h 5970958"/>
              <a:gd name="connsiteX1" fmla="*/ 4339562 w 4339562"/>
              <a:gd name="connsiteY1" fmla="*/ 0 h 5970958"/>
              <a:gd name="connsiteX2" fmla="*/ 4331813 w 4339562"/>
              <a:gd name="connsiteY2" fmla="*/ 4165405 h 5970958"/>
              <a:gd name="connsiteX3" fmla="*/ 4339562 w 4339562"/>
              <a:gd name="connsiteY3" fmla="*/ 5970958 h 5970958"/>
              <a:gd name="connsiteX4" fmla="*/ 2720420 w 4339562"/>
              <a:gd name="connsiteY4" fmla="*/ 5970958 h 5970958"/>
              <a:gd name="connsiteX5" fmla="*/ 2309715 w 4339562"/>
              <a:gd name="connsiteY5" fmla="*/ 5250287 h 5970958"/>
              <a:gd name="connsiteX6" fmla="*/ 62462 w 4339562"/>
              <a:gd name="connsiteY6" fmla="*/ 1387099 h 5970958"/>
              <a:gd name="connsiteX7" fmla="*/ 438355 w 4339562"/>
              <a:gd name="connsiteY7" fmla="*/ 608247 h 5970958"/>
              <a:gd name="connsiteX0" fmla="*/ 438355 w 4339562"/>
              <a:gd name="connsiteY0" fmla="*/ 608247 h 5970958"/>
              <a:gd name="connsiteX1" fmla="*/ 4339562 w 4339562"/>
              <a:gd name="connsiteY1" fmla="*/ 0 h 5970958"/>
              <a:gd name="connsiteX2" fmla="*/ 4331813 w 4339562"/>
              <a:gd name="connsiteY2" fmla="*/ 4165405 h 5970958"/>
              <a:gd name="connsiteX3" fmla="*/ 4339562 w 4339562"/>
              <a:gd name="connsiteY3" fmla="*/ 5970958 h 5970958"/>
              <a:gd name="connsiteX4" fmla="*/ 2720420 w 4339562"/>
              <a:gd name="connsiteY4" fmla="*/ 5970958 h 5970958"/>
              <a:gd name="connsiteX5" fmla="*/ 2309715 w 4339562"/>
              <a:gd name="connsiteY5" fmla="*/ 5250287 h 5970958"/>
              <a:gd name="connsiteX6" fmla="*/ 62462 w 4339562"/>
              <a:gd name="connsiteY6" fmla="*/ 1387099 h 5970958"/>
              <a:gd name="connsiteX7" fmla="*/ 438355 w 4339562"/>
              <a:gd name="connsiteY7" fmla="*/ 608247 h 597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562" h="5970958">
                <a:moveTo>
                  <a:pt x="438355" y="608247"/>
                </a:moveTo>
                <a:cubicBezTo>
                  <a:pt x="1736174" y="382251"/>
                  <a:pt x="3049492" y="202749"/>
                  <a:pt x="4339562" y="0"/>
                </a:cubicBezTo>
                <a:lnTo>
                  <a:pt x="4331813" y="4165405"/>
                </a:lnTo>
                <a:lnTo>
                  <a:pt x="4339562" y="5970958"/>
                </a:lnTo>
                <a:lnTo>
                  <a:pt x="2720420" y="5970958"/>
                </a:lnTo>
                <a:lnTo>
                  <a:pt x="2309715" y="5250287"/>
                </a:lnTo>
                <a:cubicBezTo>
                  <a:pt x="1539966" y="3913479"/>
                  <a:pt x="731472" y="2584422"/>
                  <a:pt x="62462" y="1387099"/>
                </a:cubicBezTo>
                <a:cubicBezTo>
                  <a:pt x="-123518" y="1015602"/>
                  <a:pt x="136600" y="693487"/>
                  <a:pt x="438355" y="608247"/>
                </a:cubicBezTo>
                <a:close/>
              </a:path>
            </a:pathLst>
          </a:custGeom>
        </p:spPr>
        <p:txBody>
          <a:bodyPr/>
          <a:lstStyle>
            <a:lvl1pPr marL="0" indent="0" algn="ctr">
              <a:buNone/>
              <a:defRPr>
                <a:solidFill>
                  <a:schemeClr val="bg1"/>
                </a:solidFill>
              </a:defRPr>
            </a:lvl1pPr>
          </a:lstStyle>
          <a:p>
            <a:r>
              <a:rPr lang="da-DK"/>
              <a:t>Klik på ikonet for at tilføje et billede</a:t>
            </a:r>
          </a:p>
        </p:txBody>
      </p:sp>
      <p:sp>
        <p:nvSpPr>
          <p:cNvPr id="5" name="Content Placeholder 2"/>
          <p:cNvSpPr>
            <a:spLocks noGrp="1"/>
          </p:cNvSpPr>
          <p:nvPr>
            <p:ph sz="half" idx="1"/>
          </p:nvPr>
        </p:nvSpPr>
        <p:spPr>
          <a:xfrm>
            <a:off x="863600" y="2348881"/>
            <a:ext cx="5181600" cy="37496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6" name="Titel 8"/>
          <p:cNvSpPr>
            <a:spLocks noGrp="1"/>
          </p:cNvSpPr>
          <p:nvPr>
            <p:ph type="title"/>
          </p:nvPr>
        </p:nvSpPr>
        <p:spPr>
          <a:xfrm>
            <a:off x="864000" y="980728"/>
            <a:ext cx="5181200" cy="1218904"/>
          </a:xfrm>
        </p:spPr>
        <p:txBody>
          <a:bodyPr>
            <a:normAutofit/>
          </a:bodyPr>
          <a:lstStyle>
            <a:lvl1pPr>
              <a:defRPr sz="3200">
                <a:solidFill>
                  <a:schemeClr val="bg1"/>
                </a:solidFill>
              </a:defRPr>
            </a:lvl1pPr>
          </a:lstStyle>
          <a:p>
            <a:r>
              <a:rPr lang="da-DK"/>
              <a:t>Klik for at redigere i master</a:t>
            </a:r>
            <a:endParaRPr lang="da-DK" dirty="0"/>
          </a:p>
        </p:txBody>
      </p:sp>
      <p:cxnSp>
        <p:nvCxnSpPr>
          <p:cNvPr id="7" name="Lige forbindelse 6"/>
          <p:cNvCxnSpPr/>
          <p:nvPr userDrawn="1"/>
        </p:nvCxnSpPr>
        <p:spPr>
          <a:xfrm>
            <a:off x="863999" y="720000"/>
            <a:ext cx="10461435" cy="0"/>
          </a:xfrm>
          <a:prstGeom prst="line">
            <a:avLst/>
          </a:prstGeom>
          <a:ln w="19050">
            <a:solidFill>
              <a:srgbClr val="CCE0D6"/>
            </a:solidFill>
          </a:ln>
        </p:spPr>
        <p:style>
          <a:lnRef idx="1">
            <a:schemeClr val="accent1"/>
          </a:lnRef>
          <a:fillRef idx="0">
            <a:schemeClr val="accent1"/>
          </a:fillRef>
          <a:effectRef idx="0">
            <a:schemeClr val="accent1"/>
          </a:effectRef>
          <a:fontRef idx="minor">
            <a:schemeClr val="tx1"/>
          </a:fontRef>
        </p:style>
      </p:cxnSp>
      <p:pic>
        <p:nvPicPr>
          <p:cNvPr id="8" name="Billed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51993" y="332656"/>
            <a:ext cx="1873440" cy="291600"/>
          </a:xfrm>
          <a:prstGeom prst="rect">
            <a:avLst/>
          </a:prstGeom>
        </p:spPr>
      </p:pic>
    </p:spTree>
    <p:extLst>
      <p:ext uri="{BB962C8B-B14F-4D97-AF65-F5344CB8AC3E}">
        <p14:creationId xmlns:p14="http://schemas.microsoft.com/office/powerpoint/2010/main" val="2151039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dskåret billede">
    <p:spTree>
      <p:nvGrpSpPr>
        <p:cNvPr id="1" name=""/>
        <p:cNvGrpSpPr/>
        <p:nvPr/>
      </p:nvGrpSpPr>
      <p:grpSpPr>
        <a:xfrm>
          <a:off x="0" y="0"/>
          <a:ext cx="0" cy="0"/>
          <a:chOff x="0" y="0"/>
          <a:chExt cx="0" cy="0"/>
        </a:xfrm>
      </p:grpSpPr>
      <p:sp>
        <p:nvSpPr>
          <p:cNvPr id="3" name="Pladsholder til billede 14"/>
          <p:cNvSpPr>
            <a:spLocks noGrp="1"/>
          </p:cNvSpPr>
          <p:nvPr>
            <p:ph type="pic" sz="quarter" idx="11"/>
          </p:nvPr>
        </p:nvSpPr>
        <p:spPr>
          <a:xfrm>
            <a:off x="6416249" y="887607"/>
            <a:ext cx="5786083" cy="5970958"/>
          </a:xfrm>
          <a:custGeom>
            <a:avLst/>
            <a:gdLst>
              <a:gd name="connsiteX0" fmla="*/ 546376 w 3378200"/>
              <a:gd name="connsiteY0" fmla="*/ 0 h 3278188"/>
              <a:gd name="connsiteX1" fmla="*/ 2831824 w 3378200"/>
              <a:gd name="connsiteY1" fmla="*/ 0 h 3278188"/>
              <a:gd name="connsiteX2" fmla="*/ 3378200 w 3378200"/>
              <a:gd name="connsiteY2" fmla="*/ 546376 h 3278188"/>
              <a:gd name="connsiteX3" fmla="*/ 3378200 w 3378200"/>
              <a:gd name="connsiteY3" fmla="*/ 3278188 h 3278188"/>
              <a:gd name="connsiteX4" fmla="*/ 3378200 w 3378200"/>
              <a:gd name="connsiteY4" fmla="*/ 3278188 h 3278188"/>
              <a:gd name="connsiteX5" fmla="*/ 0 w 3378200"/>
              <a:gd name="connsiteY5" fmla="*/ 3278188 h 3278188"/>
              <a:gd name="connsiteX6" fmla="*/ 0 w 3378200"/>
              <a:gd name="connsiteY6" fmla="*/ 3278188 h 3278188"/>
              <a:gd name="connsiteX7" fmla="*/ 0 w 3378200"/>
              <a:gd name="connsiteY7" fmla="*/ 546376 h 3278188"/>
              <a:gd name="connsiteX8" fmla="*/ 546376 w 3378200"/>
              <a:gd name="connsiteY8" fmla="*/ 0 h 3278188"/>
              <a:gd name="connsiteX0" fmla="*/ 546376 w 3385949"/>
              <a:gd name="connsiteY0" fmla="*/ 936273 h 4214461"/>
              <a:gd name="connsiteX1" fmla="*/ 2831824 w 3385949"/>
              <a:gd name="connsiteY1" fmla="*/ 936273 h 4214461"/>
              <a:gd name="connsiteX2" fmla="*/ 3385949 w 3385949"/>
              <a:gd name="connsiteY2" fmla="*/ 49056 h 4214461"/>
              <a:gd name="connsiteX3" fmla="*/ 3378200 w 3385949"/>
              <a:gd name="connsiteY3" fmla="*/ 4214461 h 4214461"/>
              <a:gd name="connsiteX4" fmla="*/ 3378200 w 3385949"/>
              <a:gd name="connsiteY4" fmla="*/ 4214461 h 4214461"/>
              <a:gd name="connsiteX5" fmla="*/ 0 w 3385949"/>
              <a:gd name="connsiteY5" fmla="*/ 4214461 h 4214461"/>
              <a:gd name="connsiteX6" fmla="*/ 0 w 3385949"/>
              <a:gd name="connsiteY6" fmla="*/ 4214461 h 4214461"/>
              <a:gd name="connsiteX7" fmla="*/ 0 w 3385949"/>
              <a:gd name="connsiteY7" fmla="*/ 1482649 h 4214461"/>
              <a:gd name="connsiteX8" fmla="*/ 546376 w 3385949"/>
              <a:gd name="connsiteY8" fmla="*/ 936273 h 4214461"/>
              <a:gd name="connsiteX0" fmla="*/ 546376 w 3385949"/>
              <a:gd name="connsiteY0" fmla="*/ 989722 h 4267910"/>
              <a:gd name="connsiteX1" fmla="*/ 2390122 w 3385949"/>
              <a:gd name="connsiteY1" fmla="*/ 261302 h 4267910"/>
              <a:gd name="connsiteX2" fmla="*/ 3385949 w 3385949"/>
              <a:gd name="connsiteY2" fmla="*/ 102505 h 4267910"/>
              <a:gd name="connsiteX3" fmla="*/ 3378200 w 3385949"/>
              <a:gd name="connsiteY3" fmla="*/ 4267910 h 4267910"/>
              <a:gd name="connsiteX4" fmla="*/ 3378200 w 3385949"/>
              <a:gd name="connsiteY4" fmla="*/ 4267910 h 4267910"/>
              <a:gd name="connsiteX5" fmla="*/ 0 w 3385949"/>
              <a:gd name="connsiteY5" fmla="*/ 4267910 h 4267910"/>
              <a:gd name="connsiteX6" fmla="*/ 0 w 3385949"/>
              <a:gd name="connsiteY6" fmla="*/ 4267910 h 4267910"/>
              <a:gd name="connsiteX7" fmla="*/ 0 w 3385949"/>
              <a:gd name="connsiteY7" fmla="*/ 1536098 h 4267910"/>
              <a:gd name="connsiteX8" fmla="*/ 546376 w 3385949"/>
              <a:gd name="connsiteY8" fmla="*/ 989722 h 4267910"/>
              <a:gd name="connsiteX0" fmla="*/ 546376 w 3385949"/>
              <a:gd name="connsiteY0" fmla="*/ 887217 h 4165405"/>
              <a:gd name="connsiteX1" fmla="*/ 3385949 w 3385949"/>
              <a:gd name="connsiteY1" fmla="*/ 0 h 4165405"/>
              <a:gd name="connsiteX2" fmla="*/ 3378200 w 3385949"/>
              <a:gd name="connsiteY2" fmla="*/ 4165405 h 4165405"/>
              <a:gd name="connsiteX3" fmla="*/ 3378200 w 3385949"/>
              <a:gd name="connsiteY3" fmla="*/ 4165405 h 4165405"/>
              <a:gd name="connsiteX4" fmla="*/ 0 w 3385949"/>
              <a:gd name="connsiteY4" fmla="*/ 4165405 h 4165405"/>
              <a:gd name="connsiteX5" fmla="*/ 0 w 3385949"/>
              <a:gd name="connsiteY5" fmla="*/ 4165405 h 4165405"/>
              <a:gd name="connsiteX6" fmla="*/ 0 w 3385949"/>
              <a:gd name="connsiteY6" fmla="*/ 1433593 h 4165405"/>
              <a:gd name="connsiteX7" fmla="*/ 546376 w 3385949"/>
              <a:gd name="connsiteY7" fmla="*/ 887217 h 4165405"/>
              <a:gd name="connsiteX0" fmla="*/ 68979 w 3939189"/>
              <a:gd name="connsiteY0" fmla="*/ 577251 h 4165405"/>
              <a:gd name="connsiteX1" fmla="*/ 3939189 w 3939189"/>
              <a:gd name="connsiteY1" fmla="*/ 0 h 4165405"/>
              <a:gd name="connsiteX2" fmla="*/ 3931440 w 3939189"/>
              <a:gd name="connsiteY2" fmla="*/ 4165405 h 4165405"/>
              <a:gd name="connsiteX3" fmla="*/ 3931440 w 3939189"/>
              <a:gd name="connsiteY3" fmla="*/ 4165405 h 4165405"/>
              <a:gd name="connsiteX4" fmla="*/ 553240 w 3939189"/>
              <a:gd name="connsiteY4" fmla="*/ 4165405 h 4165405"/>
              <a:gd name="connsiteX5" fmla="*/ 553240 w 3939189"/>
              <a:gd name="connsiteY5" fmla="*/ 4165405 h 4165405"/>
              <a:gd name="connsiteX6" fmla="*/ 553240 w 3939189"/>
              <a:gd name="connsiteY6" fmla="*/ 1433593 h 4165405"/>
              <a:gd name="connsiteX7" fmla="*/ 68979 w 3939189"/>
              <a:gd name="connsiteY7" fmla="*/ 577251 h 4165405"/>
              <a:gd name="connsiteX0" fmla="*/ 461135 w 4331345"/>
              <a:gd name="connsiteY0" fmla="*/ 577251 h 4165405"/>
              <a:gd name="connsiteX1" fmla="*/ 4331345 w 4331345"/>
              <a:gd name="connsiteY1" fmla="*/ 0 h 4165405"/>
              <a:gd name="connsiteX2" fmla="*/ 4323596 w 4331345"/>
              <a:gd name="connsiteY2" fmla="*/ 4165405 h 4165405"/>
              <a:gd name="connsiteX3" fmla="*/ 4323596 w 4331345"/>
              <a:gd name="connsiteY3" fmla="*/ 4165405 h 4165405"/>
              <a:gd name="connsiteX4" fmla="*/ 945396 w 4331345"/>
              <a:gd name="connsiteY4" fmla="*/ 4165405 h 4165405"/>
              <a:gd name="connsiteX5" fmla="*/ 945396 w 4331345"/>
              <a:gd name="connsiteY5" fmla="*/ 4165405 h 4165405"/>
              <a:gd name="connsiteX6" fmla="*/ 0 w 4331345"/>
              <a:gd name="connsiteY6" fmla="*/ 1278610 h 4165405"/>
              <a:gd name="connsiteX7" fmla="*/ 461135 w 4331345"/>
              <a:gd name="connsiteY7" fmla="*/ 577251 h 4165405"/>
              <a:gd name="connsiteX0" fmla="*/ 461135 w 4331345"/>
              <a:gd name="connsiteY0" fmla="*/ 608247 h 4165405"/>
              <a:gd name="connsiteX1" fmla="*/ 4331345 w 4331345"/>
              <a:gd name="connsiteY1" fmla="*/ 0 h 4165405"/>
              <a:gd name="connsiteX2" fmla="*/ 4323596 w 4331345"/>
              <a:gd name="connsiteY2" fmla="*/ 4165405 h 4165405"/>
              <a:gd name="connsiteX3" fmla="*/ 4323596 w 4331345"/>
              <a:gd name="connsiteY3" fmla="*/ 4165405 h 4165405"/>
              <a:gd name="connsiteX4" fmla="*/ 945396 w 4331345"/>
              <a:gd name="connsiteY4" fmla="*/ 4165405 h 4165405"/>
              <a:gd name="connsiteX5" fmla="*/ 945396 w 4331345"/>
              <a:gd name="connsiteY5" fmla="*/ 4165405 h 4165405"/>
              <a:gd name="connsiteX6" fmla="*/ 0 w 4331345"/>
              <a:gd name="connsiteY6" fmla="*/ 1278610 h 4165405"/>
              <a:gd name="connsiteX7" fmla="*/ 461135 w 4331345"/>
              <a:gd name="connsiteY7" fmla="*/ 608247 h 4165405"/>
              <a:gd name="connsiteX0" fmla="*/ 461135 w 4331345"/>
              <a:gd name="connsiteY0" fmla="*/ 608247 h 4165405"/>
              <a:gd name="connsiteX1" fmla="*/ 4331345 w 4331345"/>
              <a:gd name="connsiteY1" fmla="*/ 0 h 4165405"/>
              <a:gd name="connsiteX2" fmla="*/ 4323596 w 4331345"/>
              <a:gd name="connsiteY2" fmla="*/ 4165405 h 4165405"/>
              <a:gd name="connsiteX3" fmla="*/ 4323596 w 4331345"/>
              <a:gd name="connsiteY3" fmla="*/ 4165405 h 4165405"/>
              <a:gd name="connsiteX4" fmla="*/ 945396 w 4331345"/>
              <a:gd name="connsiteY4" fmla="*/ 4165405 h 4165405"/>
              <a:gd name="connsiteX5" fmla="*/ 945396 w 4331345"/>
              <a:gd name="connsiteY5" fmla="*/ 4165405 h 4165405"/>
              <a:gd name="connsiteX6" fmla="*/ 0 w 4331345"/>
              <a:gd name="connsiteY6" fmla="*/ 1278610 h 4165405"/>
              <a:gd name="connsiteX7" fmla="*/ 461135 w 4331345"/>
              <a:gd name="connsiteY7" fmla="*/ 608247 h 4165405"/>
              <a:gd name="connsiteX0" fmla="*/ 461135 w 4331345"/>
              <a:gd name="connsiteY0" fmla="*/ 608247 h 4165405"/>
              <a:gd name="connsiteX1" fmla="*/ 4331345 w 4331345"/>
              <a:gd name="connsiteY1" fmla="*/ 0 h 4165405"/>
              <a:gd name="connsiteX2" fmla="*/ 4323596 w 4331345"/>
              <a:gd name="connsiteY2" fmla="*/ 4165405 h 4165405"/>
              <a:gd name="connsiteX3" fmla="*/ 4323596 w 4331345"/>
              <a:gd name="connsiteY3" fmla="*/ 4165405 h 4165405"/>
              <a:gd name="connsiteX4" fmla="*/ 945396 w 4331345"/>
              <a:gd name="connsiteY4" fmla="*/ 4165405 h 4165405"/>
              <a:gd name="connsiteX5" fmla="*/ 945396 w 4331345"/>
              <a:gd name="connsiteY5" fmla="*/ 4165405 h 4165405"/>
              <a:gd name="connsiteX6" fmla="*/ 0 w 4331345"/>
              <a:gd name="connsiteY6" fmla="*/ 1278610 h 4165405"/>
              <a:gd name="connsiteX7" fmla="*/ 461135 w 4331345"/>
              <a:gd name="connsiteY7" fmla="*/ 608247 h 4165405"/>
              <a:gd name="connsiteX0" fmla="*/ 461135 w 4331345"/>
              <a:gd name="connsiteY0" fmla="*/ 608247 h 5994205"/>
              <a:gd name="connsiteX1" fmla="*/ 4331345 w 4331345"/>
              <a:gd name="connsiteY1" fmla="*/ 0 h 5994205"/>
              <a:gd name="connsiteX2" fmla="*/ 4323596 w 4331345"/>
              <a:gd name="connsiteY2" fmla="*/ 4165405 h 5994205"/>
              <a:gd name="connsiteX3" fmla="*/ 4331345 w 4331345"/>
              <a:gd name="connsiteY3" fmla="*/ 5994205 h 5994205"/>
              <a:gd name="connsiteX4" fmla="*/ 945396 w 4331345"/>
              <a:gd name="connsiteY4" fmla="*/ 4165405 h 5994205"/>
              <a:gd name="connsiteX5" fmla="*/ 945396 w 4331345"/>
              <a:gd name="connsiteY5" fmla="*/ 4165405 h 5994205"/>
              <a:gd name="connsiteX6" fmla="*/ 0 w 4331345"/>
              <a:gd name="connsiteY6" fmla="*/ 1278610 h 5994205"/>
              <a:gd name="connsiteX7" fmla="*/ 461135 w 4331345"/>
              <a:gd name="connsiteY7" fmla="*/ 608247 h 5994205"/>
              <a:gd name="connsiteX0" fmla="*/ 461135 w 4331345"/>
              <a:gd name="connsiteY0" fmla="*/ 608247 h 5994205"/>
              <a:gd name="connsiteX1" fmla="*/ 4331345 w 4331345"/>
              <a:gd name="connsiteY1" fmla="*/ 0 h 5994205"/>
              <a:gd name="connsiteX2" fmla="*/ 4323596 w 4331345"/>
              <a:gd name="connsiteY2" fmla="*/ 4165405 h 5994205"/>
              <a:gd name="connsiteX3" fmla="*/ 4331345 w 4331345"/>
              <a:gd name="connsiteY3" fmla="*/ 5994205 h 5994205"/>
              <a:gd name="connsiteX4" fmla="*/ 945396 w 4331345"/>
              <a:gd name="connsiteY4" fmla="*/ 4165405 h 5994205"/>
              <a:gd name="connsiteX5" fmla="*/ 1790054 w 4331345"/>
              <a:gd name="connsiteY5" fmla="*/ 5304531 h 5994205"/>
              <a:gd name="connsiteX6" fmla="*/ 0 w 4331345"/>
              <a:gd name="connsiteY6" fmla="*/ 1278610 h 5994205"/>
              <a:gd name="connsiteX7" fmla="*/ 461135 w 4331345"/>
              <a:gd name="connsiteY7" fmla="*/ 608247 h 5994205"/>
              <a:gd name="connsiteX0" fmla="*/ 461135 w 4331345"/>
              <a:gd name="connsiteY0" fmla="*/ 608247 h 5994205"/>
              <a:gd name="connsiteX1" fmla="*/ 4331345 w 4331345"/>
              <a:gd name="connsiteY1" fmla="*/ 0 h 5994205"/>
              <a:gd name="connsiteX2" fmla="*/ 4323596 w 4331345"/>
              <a:gd name="connsiteY2" fmla="*/ 4165405 h 5994205"/>
              <a:gd name="connsiteX3" fmla="*/ 4331345 w 4331345"/>
              <a:gd name="connsiteY3" fmla="*/ 5994205 h 5994205"/>
              <a:gd name="connsiteX4" fmla="*/ 2696705 w 4331345"/>
              <a:gd name="connsiteY4" fmla="*/ 5986456 h 5994205"/>
              <a:gd name="connsiteX5" fmla="*/ 1790054 w 4331345"/>
              <a:gd name="connsiteY5" fmla="*/ 5304531 h 5994205"/>
              <a:gd name="connsiteX6" fmla="*/ 0 w 4331345"/>
              <a:gd name="connsiteY6" fmla="*/ 1278610 h 5994205"/>
              <a:gd name="connsiteX7" fmla="*/ 461135 w 4331345"/>
              <a:gd name="connsiteY7" fmla="*/ 608247 h 5994205"/>
              <a:gd name="connsiteX0" fmla="*/ 461135 w 4331345"/>
              <a:gd name="connsiteY0" fmla="*/ 608247 h 5994205"/>
              <a:gd name="connsiteX1" fmla="*/ 4331345 w 4331345"/>
              <a:gd name="connsiteY1" fmla="*/ 0 h 5994205"/>
              <a:gd name="connsiteX2" fmla="*/ 4323596 w 4331345"/>
              <a:gd name="connsiteY2" fmla="*/ 4165405 h 5994205"/>
              <a:gd name="connsiteX3" fmla="*/ 4331345 w 4331345"/>
              <a:gd name="connsiteY3" fmla="*/ 5994205 h 5994205"/>
              <a:gd name="connsiteX4" fmla="*/ 2696705 w 4331345"/>
              <a:gd name="connsiteY4" fmla="*/ 5986456 h 5994205"/>
              <a:gd name="connsiteX5" fmla="*/ 2301498 w 4331345"/>
              <a:gd name="connsiteY5" fmla="*/ 5250287 h 5994205"/>
              <a:gd name="connsiteX6" fmla="*/ 0 w 4331345"/>
              <a:gd name="connsiteY6" fmla="*/ 1278610 h 5994205"/>
              <a:gd name="connsiteX7" fmla="*/ 461135 w 4331345"/>
              <a:gd name="connsiteY7" fmla="*/ 608247 h 5994205"/>
              <a:gd name="connsiteX0" fmla="*/ 468884 w 4339094"/>
              <a:gd name="connsiteY0" fmla="*/ 608247 h 5994205"/>
              <a:gd name="connsiteX1" fmla="*/ 4339094 w 4339094"/>
              <a:gd name="connsiteY1" fmla="*/ 0 h 5994205"/>
              <a:gd name="connsiteX2" fmla="*/ 4331345 w 4339094"/>
              <a:gd name="connsiteY2" fmla="*/ 4165405 h 5994205"/>
              <a:gd name="connsiteX3" fmla="*/ 4339094 w 4339094"/>
              <a:gd name="connsiteY3" fmla="*/ 5994205 h 5994205"/>
              <a:gd name="connsiteX4" fmla="*/ 2704454 w 4339094"/>
              <a:gd name="connsiteY4" fmla="*/ 5986456 h 5994205"/>
              <a:gd name="connsiteX5" fmla="*/ 2309247 w 4339094"/>
              <a:gd name="connsiteY5" fmla="*/ 5250287 h 5994205"/>
              <a:gd name="connsiteX6" fmla="*/ 0 w 4339094"/>
              <a:gd name="connsiteY6" fmla="*/ 1239864 h 5994205"/>
              <a:gd name="connsiteX7" fmla="*/ 468884 w 4339094"/>
              <a:gd name="connsiteY7" fmla="*/ 608247 h 5994205"/>
              <a:gd name="connsiteX0" fmla="*/ 437887 w 4339094"/>
              <a:gd name="connsiteY0" fmla="*/ 608247 h 5994205"/>
              <a:gd name="connsiteX1" fmla="*/ 4339094 w 4339094"/>
              <a:gd name="connsiteY1" fmla="*/ 0 h 5994205"/>
              <a:gd name="connsiteX2" fmla="*/ 4331345 w 4339094"/>
              <a:gd name="connsiteY2" fmla="*/ 4165405 h 5994205"/>
              <a:gd name="connsiteX3" fmla="*/ 4339094 w 4339094"/>
              <a:gd name="connsiteY3" fmla="*/ 5994205 h 5994205"/>
              <a:gd name="connsiteX4" fmla="*/ 2704454 w 4339094"/>
              <a:gd name="connsiteY4" fmla="*/ 5986456 h 5994205"/>
              <a:gd name="connsiteX5" fmla="*/ 2309247 w 4339094"/>
              <a:gd name="connsiteY5" fmla="*/ 5250287 h 5994205"/>
              <a:gd name="connsiteX6" fmla="*/ 0 w 4339094"/>
              <a:gd name="connsiteY6" fmla="*/ 1239864 h 5994205"/>
              <a:gd name="connsiteX7" fmla="*/ 437887 w 4339094"/>
              <a:gd name="connsiteY7" fmla="*/ 608247 h 5994205"/>
              <a:gd name="connsiteX0" fmla="*/ 437887 w 4339094"/>
              <a:gd name="connsiteY0" fmla="*/ 608247 h 5994205"/>
              <a:gd name="connsiteX1" fmla="*/ 4339094 w 4339094"/>
              <a:gd name="connsiteY1" fmla="*/ 0 h 5994205"/>
              <a:gd name="connsiteX2" fmla="*/ 4331345 w 4339094"/>
              <a:gd name="connsiteY2" fmla="*/ 4165405 h 5994205"/>
              <a:gd name="connsiteX3" fmla="*/ 4339094 w 4339094"/>
              <a:gd name="connsiteY3" fmla="*/ 5994205 h 5994205"/>
              <a:gd name="connsiteX4" fmla="*/ 2719952 w 4339094"/>
              <a:gd name="connsiteY4" fmla="*/ 5970958 h 5994205"/>
              <a:gd name="connsiteX5" fmla="*/ 2309247 w 4339094"/>
              <a:gd name="connsiteY5" fmla="*/ 5250287 h 5994205"/>
              <a:gd name="connsiteX6" fmla="*/ 0 w 4339094"/>
              <a:gd name="connsiteY6" fmla="*/ 1239864 h 5994205"/>
              <a:gd name="connsiteX7" fmla="*/ 437887 w 4339094"/>
              <a:gd name="connsiteY7" fmla="*/ 608247 h 5994205"/>
              <a:gd name="connsiteX0" fmla="*/ 437887 w 4339094"/>
              <a:gd name="connsiteY0" fmla="*/ 608247 h 5970958"/>
              <a:gd name="connsiteX1" fmla="*/ 4339094 w 4339094"/>
              <a:gd name="connsiteY1" fmla="*/ 0 h 5970958"/>
              <a:gd name="connsiteX2" fmla="*/ 4331345 w 4339094"/>
              <a:gd name="connsiteY2" fmla="*/ 4165405 h 5970958"/>
              <a:gd name="connsiteX3" fmla="*/ 4339094 w 4339094"/>
              <a:gd name="connsiteY3" fmla="*/ 5970958 h 5970958"/>
              <a:gd name="connsiteX4" fmla="*/ 2719952 w 4339094"/>
              <a:gd name="connsiteY4" fmla="*/ 5970958 h 5970958"/>
              <a:gd name="connsiteX5" fmla="*/ 2309247 w 4339094"/>
              <a:gd name="connsiteY5" fmla="*/ 5250287 h 5970958"/>
              <a:gd name="connsiteX6" fmla="*/ 0 w 4339094"/>
              <a:gd name="connsiteY6" fmla="*/ 1239864 h 5970958"/>
              <a:gd name="connsiteX7" fmla="*/ 437887 w 4339094"/>
              <a:gd name="connsiteY7" fmla="*/ 608247 h 5970958"/>
              <a:gd name="connsiteX0" fmla="*/ 437887 w 4339094"/>
              <a:gd name="connsiteY0" fmla="*/ 608247 h 5970958"/>
              <a:gd name="connsiteX1" fmla="*/ 4339094 w 4339094"/>
              <a:gd name="connsiteY1" fmla="*/ 0 h 5970958"/>
              <a:gd name="connsiteX2" fmla="*/ 4331345 w 4339094"/>
              <a:gd name="connsiteY2" fmla="*/ 4165405 h 5970958"/>
              <a:gd name="connsiteX3" fmla="*/ 4339094 w 4339094"/>
              <a:gd name="connsiteY3" fmla="*/ 5970958 h 5970958"/>
              <a:gd name="connsiteX4" fmla="*/ 2719952 w 4339094"/>
              <a:gd name="connsiteY4" fmla="*/ 5970958 h 5970958"/>
              <a:gd name="connsiteX5" fmla="*/ 2309247 w 4339094"/>
              <a:gd name="connsiteY5" fmla="*/ 5250287 h 5970958"/>
              <a:gd name="connsiteX6" fmla="*/ 0 w 4339094"/>
              <a:gd name="connsiteY6" fmla="*/ 1239864 h 5970958"/>
              <a:gd name="connsiteX7" fmla="*/ 437887 w 4339094"/>
              <a:gd name="connsiteY7" fmla="*/ 608247 h 5970958"/>
              <a:gd name="connsiteX0" fmla="*/ 437887 w 4339094"/>
              <a:gd name="connsiteY0" fmla="*/ 608247 h 5970958"/>
              <a:gd name="connsiteX1" fmla="*/ 4339094 w 4339094"/>
              <a:gd name="connsiteY1" fmla="*/ 0 h 5970958"/>
              <a:gd name="connsiteX2" fmla="*/ 4331345 w 4339094"/>
              <a:gd name="connsiteY2" fmla="*/ 4165405 h 5970958"/>
              <a:gd name="connsiteX3" fmla="*/ 4339094 w 4339094"/>
              <a:gd name="connsiteY3" fmla="*/ 5970958 h 5970958"/>
              <a:gd name="connsiteX4" fmla="*/ 2719952 w 4339094"/>
              <a:gd name="connsiteY4" fmla="*/ 5970958 h 5970958"/>
              <a:gd name="connsiteX5" fmla="*/ 2309247 w 4339094"/>
              <a:gd name="connsiteY5" fmla="*/ 5250287 h 5970958"/>
              <a:gd name="connsiteX6" fmla="*/ 0 w 4339094"/>
              <a:gd name="connsiteY6" fmla="*/ 1239864 h 5970958"/>
              <a:gd name="connsiteX7" fmla="*/ 437887 w 4339094"/>
              <a:gd name="connsiteY7" fmla="*/ 608247 h 5970958"/>
              <a:gd name="connsiteX0" fmla="*/ 437887 w 4339094"/>
              <a:gd name="connsiteY0" fmla="*/ 608247 h 5970958"/>
              <a:gd name="connsiteX1" fmla="*/ 4339094 w 4339094"/>
              <a:gd name="connsiteY1" fmla="*/ 0 h 5970958"/>
              <a:gd name="connsiteX2" fmla="*/ 4331345 w 4339094"/>
              <a:gd name="connsiteY2" fmla="*/ 4165405 h 5970958"/>
              <a:gd name="connsiteX3" fmla="*/ 4339094 w 4339094"/>
              <a:gd name="connsiteY3" fmla="*/ 5970958 h 5970958"/>
              <a:gd name="connsiteX4" fmla="*/ 2719952 w 4339094"/>
              <a:gd name="connsiteY4" fmla="*/ 5970958 h 5970958"/>
              <a:gd name="connsiteX5" fmla="*/ 2309247 w 4339094"/>
              <a:gd name="connsiteY5" fmla="*/ 5250287 h 5970958"/>
              <a:gd name="connsiteX6" fmla="*/ 0 w 4339094"/>
              <a:gd name="connsiteY6" fmla="*/ 1239864 h 5970958"/>
              <a:gd name="connsiteX7" fmla="*/ 437887 w 4339094"/>
              <a:gd name="connsiteY7" fmla="*/ 608247 h 5970958"/>
              <a:gd name="connsiteX0" fmla="*/ 476633 w 4377840"/>
              <a:gd name="connsiteY0" fmla="*/ 608247 h 5970958"/>
              <a:gd name="connsiteX1" fmla="*/ 4377840 w 4377840"/>
              <a:gd name="connsiteY1" fmla="*/ 0 h 5970958"/>
              <a:gd name="connsiteX2" fmla="*/ 4370091 w 4377840"/>
              <a:gd name="connsiteY2" fmla="*/ 4165405 h 5970958"/>
              <a:gd name="connsiteX3" fmla="*/ 4377840 w 4377840"/>
              <a:gd name="connsiteY3" fmla="*/ 5970958 h 5970958"/>
              <a:gd name="connsiteX4" fmla="*/ 2758698 w 4377840"/>
              <a:gd name="connsiteY4" fmla="*/ 5970958 h 5970958"/>
              <a:gd name="connsiteX5" fmla="*/ 2347993 w 4377840"/>
              <a:gd name="connsiteY5" fmla="*/ 5250287 h 5970958"/>
              <a:gd name="connsiteX6" fmla="*/ 0 w 4377840"/>
              <a:gd name="connsiteY6" fmla="*/ 1247613 h 5970958"/>
              <a:gd name="connsiteX7" fmla="*/ 476633 w 4377840"/>
              <a:gd name="connsiteY7" fmla="*/ 608247 h 5970958"/>
              <a:gd name="connsiteX0" fmla="*/ 445636 w 4346843"/>
              <a:gd name="connsiteY0" fmla="*/ 608247 h 5970958"/>
              <a:gd name="connsiteX1" fmla="*/ 4346843 w 4346843"/>
              <a:gd name="connsiteY1" fmla="*/ 0 h 5970958"/>
              <a:gd name="connsiteX2" fmla="*/ 4339094 w 4346843"/>
              <a:gd name="connsiteY2" fmla="*/ 4165405 h 5970958"/>
              <a:gd name="connsiteX3" fmla="*/ 4346843 w 4346843"/>
              <a:gd name="connsiteY3" fmla="*/ 5970958 h 5970958"/>
              <a:gd name="connsiteX4" fmla="*/ 2727701 w 4346843"/>
              <a:gd name="connsiteY4" fmla="*/ 5970958 h 5970958"/>
              <a:gd name="connsiteX5" fmla="*/ 2316996 w 4346843"/>
              <a:gd name="connsiteY5" fmla="*/ 5250287 h 5970958"/>
              <a:gd name="connsiteX6" fmla="*/ 0 w 4346843"/>
              <a:gd name="connsiteY6" fmla="*/ 1232115 h 5970958"/>
              <a:gd name="connsiteX7" fmla="*/ 445636 w 4346843"/>
              <a:gd name="connsiteY7" fmla="*/ 608247 h 5970958"/>
              <a:gd name="connsiteX0" fmla="*/ 445636 w 4346843"/>
              <a:gd name="connsiteY0" fmla="*/ 608247 h 5970958"/>
              <a:gd name="connsiteX1" fmla="*/ 4346843 w 4346843"/>
              <a:gd name="connsiteY1" fmla="*/ 0 h 5970958"/>
              <a:gd name="connsiteX2" fmla="*/ 4339094 w 4346843"/>
              <a:gd name="connsiteY2" fmla="*/ 4165405 h 5970958"/>
              <a:gd name="connsiteX3" fmla="*/ 4346843 w 4346843"/>
              <a:gd name="connsiteY3" fmla="*/ 5970958 h 5970958"/>
              <a:gd name="connsiteX4" fmla="*/ 2727701 w 4346843"/>
              <a:gd name="connsiteY4" fmla="*/ 5970958 h 5970958"/>
              <a:gd name="connsiteX5" fmla="*/ 2316996 w 4346843"/>
              <a:gd name="connsiteY5" fmla="*/ 5250287 h 5970958"/>
              <a:gd name="connsiteX6" fmla="*/ 0 w 4346843"/>
              <a:gd name="connsiteY6" fmla="*/ 1232115 h 5970958"/>
              <a:gd name="connsiteX7" fmla="*/ 445636 w 4346843"/>
              <a:gd name="connsiteY7" fmla="*/ 608247 h 5970958"/>
              <a:gd name="connsiteX0" fmla="*/ 445636 w 4346843"/>
              <a:gd name="connsiteY0" fmla="*/ 608247 h 5970958"/>
              <a:gd name="connsiteX1" fmla="*/ 4346843 w 4346843"/>
              <a:gd name="connsiteY1" fmla="*/ 0 h 5970958"/>
              <a:gd name="connsiteX2" fmla="*/ 4339094 w 4346843"/>
              <a:gd name="connsiteY2" fmla="*/ 4165405 h 5970958"/>
              <a:gd name="connsiteX3" fmla="*/ 4346843 w 4346843"/>
              <a:gd name="connsiteY3" fmla="*/ 5970958 h 5970958"/>
              <a:gd name="connsiteX4" fmla="*/ 2727701 w 4346843"/>
              <a:gd name="connsiteY4" fmla="*/ 5970958 h 5970958"/>
              <a:gd name="connsiteX5" fmla="*/ 2316996 w 4346843"/>
              <a:gd name="connsiteY5" fmla="*/ 5250287 h 5970958"/>
              <a:gd name="connsiteX6" fmla="*/ 0 w 4346843"/>
              <a:gd name="connsiteY6" fmla="*/ 1232115 h 5970958"/>
              <a:gd name="connsiteX7" fmla="*/ 445636 w 4346843"/>
              <a:gd name="connsiteY7" fmla="*/ 608247 h 5970958"/>
              <a:gd name="connsiteX0" fmla="*/ 159394 w 4060601"/>
              <a:gd name="connsiteY0" fmla="*/ 608247 h 5970958"/>
              <a:gd name="connsiteX1" fmla="*/ 4060601 w 4060601"/>
              <a:gd name="connsiteY1" fmla="*/ 0 h 5970958"/>
              <a:gd name="connsiteX2" fmla="*/ 4052852 w 4060601"/>
              <a:gd name="connsiteY2" fmla="*/ 4165405 h 5970958"/>
              <a:gd name="connsiteX3" fmla="*/ 4060601 w 4060601"/>
              <a:gd name="connsiteY3" fmla="*/ 5970958 h 5970958"/>
              <a:gd name="connsiteX4" fmla="*/ 2441459 w 4060601"/>
              <a:gd name="connsiteY4" fmla="*/ 5970958 h 5970958"/>
              <a:gd name="connsiteX5" fmla="*/ 2030754 w 4060601"/>
              <a:gd name="connsiteY5" fmla="*/ 5250287 h 5970958"/>
              <a:gd name="connsiteX6" fmla="*/ 54721 w 4060601"/>
              <a:gd name="connsiteY6" fmla="*/ 1673817 h 5970958"/>
              <a:gd name="connsiteX7" fmla="*/ 159394 w 4060601"/>
              <a:gd name="connsiteY7" fmla="*/ 608247 h 5970958"/>
              <a:gd name="connsiteX0" fmla="*/ 249024 w 4150231"/>
              <a:gd name="connsiteY0" fmla="*/ 608247 h 5970958"/>
              <a:gd name="connsiteX1" fmla="*/ 4150231 w 4150231"/>
              <a:gd name="connsiteY1" fmla="*/ 0 h 5970958"/>
              <a:gd name="connsiteX2" fmla="*/ 4142482 w 4150231"/>
              <a:gd name="connsiteY2" fmla="*/ 4165405 h 5970958"/>
              <a:gd name="connsiteX3" fmla="*/ 4150231 w 4150231"/>
              <a:gd name="connsiteY3" fmla="*/ 5970958 h 5970958"/>
              <a:gd name="connsiteX4" fmla="*/ 2531089 w 4150231"/>
              <a:gd name="connsiteY4" fmla="*/ 5970958 h 5970958"/>
              <a:gd name="connsiteX5" fmla="*/ 2120384 w 4150231"/>
              <a:gd name="connsiteY5" fmla="*/ 5250287 h 5970958"/>
              <a:gd name="connsiteX6" fmla="*/ 144351 w 4150231"/>
              <a:gd name="connsiteY6" fmla="*/ 1673817 h 5970958"/>
              <a:gd name="connsiteX7" fmla="*/ 249024 w 4150231"/>
              <a:gd name="connsiteY7" fmla="*/ 608247 h 5970958"/>
              <a:gd name="connsiteX0" fmla="*/ 249024 w 4150231"/>
              <a:gd name="connsiteY0" fmla="*/ 608247 h 5970958"/>
              <a:gd name="connsiteX1" fmla="*/ 4150231 w 4150231"/>
              <a:gd name="connsiteY1" fmla="*/ 0 h 5970958"/>
              <a:gd name="connsiteX2" fmla="*/ 4142482 w 4150231"/>
              <a:gd name="connsiteY2" fmla="*/ 4165405 h 5970958"/>
              <a:gd name="connsiteX3" fmla="*/ 4150231 w 4150231"/>
              <a:gd name="connsiteY3" fmla="*/ 5970958 h 5970958"/>
              <a:gd name="connsiteX4" fmla="*/ 2531089 w 4150231"/>
              <a:gd name="connsiteY4" fmla="*/ 5970958 h 5970958"/>
              <a:gd name="connsiteX5" fmla="*/ 2120384 w 4150231"/>
              <a:gd name="connsiteY5" fmla="*/ 5250287 h 5970958"/>
              <a:gd name="connsiteX6" fmla="*/ 144351 w 4150231"/>
              <a:gd name="connsiteY6" fmla="*/ 1673817 h 5970958"/>
              <a:gd name="connsiteX7" fmla="*/ 249024 w 4150231"/>
              <a:gd name="connsiteY7" fmla="*/ 608247 h 5970958"/>
              <a:gd name="connsiteX0" fmla="*/ 449001 w 4350208"/>
              <a:gd name="connsiteY0" fmla="*/ 608247 h 5970958"/>
              <a:gd name="connsiteX1" fmla="*/ 4350208 w 4350208"/>
              <a:gd name="connsiteY1" fmla="*/ 0 h 5970958"/>
              <a:gd name="connsiteX2" fmla="*/ 4342459 w 4350208"/>
              <a:gd name="connsiteY2" fmla="*/ 4165405 h 5970958"/>
              <a:gd name="connsiteX3" fmla="*/ 4350208 w 4350208"/>
              <a:gd name="connsiteY3" fmla="*/ 5970958 h 5970958"/>
              <a:gd name="connsiteX4" fmla="*/ 2731066 w 4350208"/>
              <a:gd name="connsiteY4" fmla="*/ 5970958 h 5970958"/>
              <a:gd name="connsiteX5" fmla="*/ 2320361 w 4350208"/>
              <a:gd name="connsiteY5" fmla="*/ 5250287 h 5970958"/>
              <a:gd name="connsiteX6" fmla="*/ 73108 w 4350208"/>
              <a:gd name="connsiteY6" fmla="*/ 1387099 h 5970958"/>
              <a:gd name="connsiteX7" fmla="*/ 449001 w 4350208"/>
              <a:gd name="connsiteY7" fmla="*/ 608247 h 5970958"/>
              <a:gd name="connsiteX0" fmla="*/ 449001 w 4350208"/>
              <a:gd name="connsiteY0" fmla="*/ 608247 h 5970958"/>
              <a:gd name="connsiteX1" fmla="*/ 4350208 w 4350208"/>
              <a:gd name="connsiteY1" fmla="*/ 0 h 5970958"/>
              <a:gd name="connsiteX2" fmla="*/ 4342459 w 4350208"/>
              <a:gd name="connsiteY2" fmla="*/ 4165405 h 5970958"/>
              <a:gd name="connsiteX3" fmla="*/ 4350208 w 4350208"/>
              <a:gd name="connsiteY3" fmla="*/ 5970958 h 5970958"/>
              <a:gd name="connsiteX4" fmla="*/ 2731066 w 4350208"/>
              <a:gd name="connsiteY4" fmla="*/ 5970958 h 5970958"/>
              <a:gd name="connsiteX5" fmla="*/ 2320361 w 4350208"/>
              <a:gd name="connsiteY5" fmla="*/ 5250287 h 5970958"/>
              <a:gd name="connsiteX6" fmla="*/ 73108 w 4350208"/>
              <a:gd name="connsiteY6" fmla="*/ 1387099 h 5970958"/>
              <a:gd name="connsiteX7" fmla="*/ 449001 w 4350208"/>
              <a:gd name="connsiteY7" fmla="*/ 608247 h 5970958"/>
              <a:gd name="connsiteX0" fmla="*/ 439335 w 4340542"/>
              <a:gd name="connsiteY0" fmla="*/ 608247 h 5970958"/>
              <a:gd name="connsiteX1" fmla="*/ 4340542 w 4340542"/>
              <a:gd name="connsiteY1" fmla="*/ 0 h 5970958"/>
              <a:gd name="connsiteX2" fmla="*/ 4332793 w 4340542"/>
              <a:gd name="connsiteY2" fmla="*/ 4165405 h 5970958"/>
              <a:gd name="connsiteX3" fmla="*/ 4340542 w 4340542"/>
              <a:gd name="connsiteY3" fmla="*/ 5970958 h 5970958"/>
              <a:gd name="connsiteX4" fmla="*/ 2721400 w 4340542"/>
              <a:gd name="connsiteY4" fmla="*/ 5970958 h 5970958"/>
              <a:gd name="connsiteX5" fmla="*/ 2310695 w 4340542"/>
              <a:gd name="connsiteY5" fmla="*/ 5250287 h 5970958"/>
              <a:gd name="connsiteX6" fmla="*/ 63442 w 4340542"/>
              <a:gd name="connsiteY6" fmla="*/ 1387099 h 5970958"/>
              <a:gd name="connsiteX7" fmla="*/ 439335 w 4340542"/>
              <a:gd name="connsiteY7" fmla="*/ 608247 h 5970958"/>
              <a:gd name="connsiteX0" fmla="*/ 439335 w 4340542"/>
              <a:gd name="connsiteY0" fmla="*/ 608247 h 5970958"/>
              <a:gd name="connsiteX1" fmla="*/ 4340542 w 4340542"/>
              <a:gd name="connsiteY1" fmla="*/ 0 h 5970958"/>
              <a:gd name="connsiteX2" fmla="*/ 4332793 w 4340542"/>
              <a:gd name="connsiteY2" fmla="*/ 4165405 h 5970958"/>
              <a:gd name="connsiteX3" fmla="*/ 4340542 w 4340542"/>
              <a:gd name="connsiteY3" fmla="*/ 5970958 h 5970958"/>
              <a:gd name="connsiteX4" fmla="*/ 2721400 w 4340542"/>
              <a:gd name="connsiteY4" fmla="*/ 5970958 h 5970958"/>
              <a:gd name="connsiteX5" fmla="*/ 2310695 w 4340542"/>
              <a:gd name="connsiteY5" fmla="*/ 5250287 h 5970958"/>
              <a:gd name="connsiteX6" fmla="*/ 63442 w 4340542"/>
              <a:gd name="connsiteY6" fmla="*/ 1387099 h 5970958"/>
              <a:gd name="connsiteX7" fmla="*/ 439335 w 4340542"/>
              <a:gd name="connsiteY7" fmla="*/ 608247 h 5970958"/>
              <a:gd name="connsiteX0" fmla="*/ 439335 w 4340542"/>
              <a:gd name="connsiteY0" fmla="*/ 608247 h 5970958"/>
              <a:gd name="connsiteX1" fmla="*/ 4340542 w 4340542"/>
              <a:gd name="connsiteY1" fmla="*/ 0 h 5970958"/>
              <a:gd name="connsiteX2" fmla="*/ 4332793 w 4340542"/>
              <a:gd name="connsiteY2" fmla="*/ 4165405 h 5970958"/>
              <a:gd name="connsiteX3" fmla="*/ 4340542 w 4340542"/>
              <a:gd name="connsiteY3" fmla="*/ 5970958 h 5970958"/>
              <a:gd name="connsiteX4" fmla="*/ 2721400 w 4340542"/>
              <a:gd name="connsiteY4" fmla="*/ 5970958 h 5970958"/>
              <a:gd name="connsiteX5" fmla="*/ 2310695 w 4340542"/>
              <a:gd name="connsiteY5" fmla="*/ 5250287 h 5970958"/>
              <a:gd name="connsiteX6" fmla="*/ 63442 w 4340542"/>
              <a:gd name="connsiteY6" fmla="*/ 1387099 h 5970958"/>
              <a:gd name="connsiteX7" fmla="*/ 439335 w 4340542"/>
              <a:gd name="connsiteY7" fmla="*/ 608247 h 5970958"/>
              <a:gd name="connsiteX0" fmla="*/ 438355 w 4339562"/>
              <a:gd name="connsiteY0" fmla="*/ 608247 h 5970958"/>
              <a:gd name="connsiteX1" fmla="*/ 4339562 w 4339562"/>
              <a:gd name="connsiteY1" fmla="*/ 0 h 5970958"/>
              <a:gd name="connsiteX2" fmla="*/ 4331813 w 4339562"/>
              <a:gd name="connsiteY2" fmla="*/ 4165405 h 5970958"/>
              <a:gd name="connsiteX3" fmla="*/ 4339562 w 4339562"/>
              <a:gd name="connsiteY3" fmla="*/ 5970958 h 5970958"/>
              <a:gd name="connsiteX4" fmla="*/ 2720420 w 4339562"/>
              <a:gd name="connsiteY4" fmla="*/ 5970958 h 5970958"/>
              <a:gd name="connsiteX5" fmla="*/ 2309715 w 4339562"/>
              <a:gd name="connsiteY5" fmla="*/ 5250287 h 5970958"/>
              <a:gd name="connsiteX6" fmla="*/ 62462 w 4339562"/>
              <a:gd name="connsiteY6" fmla="*/ 1387099 h 5970958"/>
              <a:gd name="connsiteX7" fmla="*/ 438355 w 4339562"/>
              <a:gd name="connsiteY7" fmla="*/ 608247 h 5970958"/>
              <a:gd name="connsiteX0" fmla="*/ 438355 w 4339562"/>
              <a:gd name="connsiteY0" fmla="*/ 608247 h 5970958"/>
              <a:gd name="connsiteX1" fmla="*/ 4339562 w 4339562"/>
              <a:gd name="connsiteY1" fmla="*/ 0 h 5970958"/>
              <a:gd name="connsiteX2" fmla="*/ 4331813 w 4339562"/>
              <a:gd name="connsiteY2" fmla="*/ 4165405 h 5970958"/>
              <a:gd name="connsiteX3" fmla="*/ 4339562 w 4339562"/>
              <a:gd name="connsiteY3" fmla="*/ 5970958 h 5970958"/>
              <a:gd name="connsiteX4" fmla="*/ 2720420 w 4339562"/>
              <a:gd name="connsiteY4" fmla="*/ 5970958 h 5970958"/>
              <a:gd name="connsiteX5" fmla="*/ 2309715 w 4339562"/>
              <a:gd name="connsiteY5" fmla="*/ 5250287 h 5970958"/>
              <a:gd name="connsiteX6" fmla="*/ 62462 w 4339562"/>
              <a:gd name="connsiteY6" fmla="*/ 1387099 h 5970958"/>
              <a:gd name="connsiteX7" fmla="*/ 438355 w 4339562"/>
              <a:gd name="connsiteY7" fmla="*/ 608247 h 597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562" h="5970958">
                <a:moveTo>
                  <a:pt x="438355" y="608247"/>
                </a:moveTo>
                <a:cubicBezTo>
                  <a:pt x="1736174" y="382251"/>
                  <a:pt x="3049492" y="202749"/>
                  <a:pt x="4339562" y="0"/>
                </a:cubicBezTo>
                <a:lnTo>
                  <a:pt x="4331813" y="4165405"/>
                </a:lnTo>
                <a:lnTo>
                  <a:pt x="4339562" y="5970958"/>
                </a:lnTo>
                <a:lnTo>
                  <a:pt x="2720420" y="5970958"/>
                </a:lnTo>
                <a:lnTo>
                  <a:pt x="2309715" y="5250287"/>
                </a:lnTo>
                <a:cubicBezTo>
                  <a:pt x="1539966" y="3913479"/>
                  <a:pt x="731472" y="2584422"/>
                  <a:pt x="62462" y="1387099"/>
                </a:cubicBezTo>
                <a:cubicBezTo>
                  <a:pt x="-123518" y="1015602"/>
                  <a:pt x="136600" y="693487"/>
                  <a:pt x="438355" y="608247"/>
                </a:cubicBezTo>
                <a:close/>
              </a:path>
            </a:pathLst>
          </a:custGeom>
        </p:spPr>
        <p:txBody>
          <a:bodyPr/>
          <a:lstStyle>
            <a:lvl1pPr marL="0" indent="0" algn="ctr">
              <a:buNone/>
              <a:defRPr/>
            </a:lvl1pPr>
          </a:lstStyle>
          <a:p>
            <a:r>
              <a:rPr lang="da-DK"/>
              <a:t>Klik på ikonet for at tilføje et billede</a:t>
            </a:r>
          </a:p>
        </p:txBody>
      </p:sp>
      <p:sp>
        <p:nvSpPr>
          <p:cNvPr id="4" name="Content Placeholder 2"/>
          <p:cNvSpPr>
            <a:spLocks noGrp="1"/>
          </p:cNvSpPr>
          <p:nvPr>
            <p:ph sz="half" idx="1"/>
          </p:nvPr>
        </p:nvSpPr>
        <p:spPr>
          <a:xfrm>
            <a:off x="863600" y="2420889"/>
            <a:ext cx="5181600" cy="34718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itel 8"/>
          <p:cNvSpPr>
            <a:spLocks noGrp="1"/>
          </p:cNvSpPr>
          <p:nvPr>
            <p:ph type="title"/>
          </p:nvPr>
        </p:nvSpPr>
        <p:spPr>
          <a:xfrm>
            <a:off x="864000" y="980729"/>
            <a:ext cx="5181200" cy="1296987"/>
          </a:xfrm>
        </p:spPr>
        <p:txBody>
          <a:bodyPr anchor="b">
            <a:normAutofit/>
          </a:bodyPr>
          <a:lstStyle>
            <a:lvl1pPr>
              <a:defRPr sz="3200">
                <a:solidFill>
                  <a:schemeClr val="tx1"/>
                </a:solidFill>
              </a:defRPr>
            </a:lvl1pPr>
          </a:lstStyle>
          <a:p>
            <a:r>
              <a:rPr lang="da-DK"/>
              <a:t>Klik for at redigere i master</a:t>
            </a:r>
            <a:endParaRPr lang="da-DK" dirty="0"/>
          </a:p>
        </p:txBody>
      </p:sp>
    </p:spTree>
    <p:extLst>
      <p:ext uri="{BB962C8B-B14F-4D97-AF65-F5344CB8AC3E}">
        <p14:creationId xmlns:p14="http://schemas.microsoft.com/office/powerpoint/2010/main" val="333927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910206" y="365125"/>
            <a:ext cx="8443594" cy="1325563"/>
          </a:xfrm>
        </p:spPr>
        <p:txBody>
          <a:bodyPr/>
          <a:lstStyle>
            <a:lvl1pPr>
              <a:defRPr>
                <a:solidFill>
                  <a:srgbClr val="126031"/>
                </a:solidFill>
              </a:defRPr>
            </a:lvl1pPr>
          </a:lstStyle>
          <a:p>
            <a:r>
              <a:rPr lang="da-DK"/>
              <a:t>Click to edit Master title style</a:t>
            </a:r>
            <a:endParaRPr lang="en-GB" dirty="0"/>
          </a:p>
        </p:txBody>
      </p:sp>
      <p:sp>
        <p:nvSpPr>
          <p:cNvPr id="3" name="Content Placeholder 2"/>
          <p:cNvSpPr>
            <a:spLocks noGrp="1"/>
          </p:cNvSpPr>
          <p:nvPr>
            <p:ph idx="1"/>
          </p:nvPr>
        </p:nvSpPr>
        <p:spPr>
          <a:xfrm>
            <a:off x="2910206" y="1825626"/>
            <a:ext cx="8443594" cy="4351339"/>
          </a:xfrm>
        </p:spPr>
        <p:txBody>
          <a:bodyPr/>
          <a:lstStyle>
            <a:lvl1pPr>
              <a:defRPr>
                <a:solidFill>
                  <a:srgbClr val="126031"/>
                </a:solidFill>
              </a:defRPr>
            </a:lvl1pPr>
            <a:lvl2pPr>
              <a:defRPr>
                <a:solidFill>
                  <a:srgbClr val="126031"/>
                </a:solidFill>
              </a:defRPr>
            </a:lvl2pPr>
            <a:lvl3pPr>
              <a:defRPr>
                <a:solidFill>
                  <a:srgbClr val="126031"/>
                </a:solidFill>
              </a:defRPr>
            </a:lvl3pPr>
            <a:lvl4pPr>
              <a:defRPr>
                <a:solidFill>
                  <a:srgbClr val="126031"/>
                </a:solidFill>
              </a:defRPr>
            </a:lvl4pPr>
            <a:lvl5pPr>
              <a:defRPr>
                <a:solidFill>
                  <a:srgbClr val="126031"/>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GB" dirty="0"/>
          </a:p>
        </p:txBody>
      </p:sp>
      <p:sp>
        <p:nvSpPr>
          <p:cNvPr id="4" name="Date Placeholder 3"/>
          <p:cNvSpPr>
            <a:spLocks noGrp="1"/>
          </p:cNvSpPr>
          <p:nvPr>
            <p:ph type="dt" sz="half" idx="10"/>
          </p:nvPr>
        </p:nvSpPr>
        <p:spPr/>
        <p:txBody>
          <a:bodyPr/>
          <a:lstStyle>
            <a:lvl1pPr>
              <a:defRPr>
                <a:solidFill>
                  <a:srgbClr val="126031"/>
                </a:solidFill>
              </a:defRPr>
            </a:lvl1pPr>
          </a:lstStyle>
          <a:p>
            <a:fld id="{A358BB28-0B99-954C-849B-783FB23DF9AC}" type="datetimeFigureOut">
              <a:rPr lang="en-GB" smtClean="0"/>
              <a:pPr/>
              <a:t>01/03/19</a:t>
            </a:fld>
            <a:endParaRPr lang="en-GB"/>
          </a:p>
        </p:txBody>
      </p:sp>
      <p:sp>
        <p:nvSpPr>
          <p:cNvPr id="5" name="Footer Placeholder 4"/>
          <p:cNvSpPr>
            <a:spLocks noGrp="1"/>
          </p:cNvSpPr>
          <p:nvPr>
            <p:ph type="ftr" sz="quarter" idx="11"/>
          </p:nvPr>
        </p:nvSpPr>
        <p:spPr/>
        <p:txBody>
          <a:bodyPr/>
          <a:lstStyle>
            <a:lvl1pPr>
              <a:defRPr>
                <a:solidFill>
                  <a:srgbClr val="12603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126031"/>
                </a:solidFill>
              </a:defRPr>
            </a:lvl1pPr>
          </a:lstStyle>
          <a:p>
            <a:fld id="{88EFCB28-BB2B-564F-8C51-778D452A9518}" type="slidenum">
              <a:rPr lang="en-GB" smtClean="0"/>
              <a:pPr/>
              <a:t>‹#›</a:t>
            </a:fld>
            <a:endParaRPr lang="en-GB"/>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6652" y="414848"/>
            <a:ext cx="1954696" cy="409483"/>
          </a:xfrm>
          <a:prstGeom prst="rect">
            <a:avLst/>
          </a:prstGeom>
        </p:spPr>
      </p:pic>
    </p:spTree>
    <p:extLst>
      <p:ext uri="{BB962C8B-B14F-4D97-AF65-F5344CB8AC3E}">
        <p14:creationId xmlns:p14="http://schemas.microsoft.com/office/powerpoint/2010/main" val="116323276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12603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4" y="1709762"/>
            <a:ext cx="10515600" cy="2852737"/>
          </a:xfrm>
        </p:spPr>
        <p:txBody>
          <a:bodyPr anchor="b">
            <a:normAutofit/>
          </a:bodyPr>
          <a:lstStyle>
            <a:lvl1pPr>
              <a:defRPr sz="5500" b="0" i="0">
                <a:solidFill>
                  <a:schemeClr val="bg1"/>
                </a:solidFill>
                <a:latin typeface="Aileron Thin" charset="0"/>
                <a:ea typeface="Aileron Thin" charset="0"/>
                <a:cs typeface="Aileron Thin" charset="0"/>
              </a:defRPr>
            </a:lvl1pPr>
          </a:lstStyle>
          <a:p>
            <a:r>
              <a:rPr lang="da-DK"/>
              <a:t>Click to edit Master title style</a:t>
            </a:r>
            <a:endParaRPr lang="en-GB" dirty="0"/>
          </a:p>
        </p:txBody>
      </p:sp>
      <p:sp>
        <p:nvSpPr>
          <p:cNvPr id="3" name="Text Placeholder 2"/>
          <p:cNvSpPr>
            <a:spLocks noGrp="1"/>
          </p:cNvSpPr>
          <p:nvPr>
            <p:ph type="body" idx="1"/>
          </p:nvPr>
        </p:nvSpPr>
        <p:spPr>
          <a:xfrm>
            <a:off x="831854" y="4589466"/>
            <a:ext cx="10515600" cy="1500187"/>
          </a:xfrm>
        </p:spPr>
        <p:txBody>
          <a:bodyPr>
            <a:normAutofit/>
          </a:bodyPr>
          <a:lstStyle>
            <a:lvl1pPr marL="0" indent="0">
              <a:buNone/>
              <a:defRPr sz="2000" b="0" i="0">
                <a:solidFill>
                  <a:schemeClr val="bg1"/>
                </a:solidFill>
                <a:latin typeface="Aileron Thin" charset="0"/>
                <a:ea typeface="Aileron Thin" charset="0"/>
                <a:cs typeface="Aileron Thin" charset="0"/>
              </a:defRPr>
            </a:lvl1pPr>
            <a:lvl2pPr marL="456791" indent="0">
              <a:buNone/>
              <a:defRPr sz="2000">
                <a:solidFill>
                  <a:schemeClr val="tx1">
                    <a:tint val="75000"/>
                  </a:schemeClr>
                </a:solidFill>
              </a:defRPr>
            </a:lvl2pPr>
            <a:lvl3pPr marL="913608" indent="0">
              <a:buNone/>
              <a:defRPr sz="1900">
                <a:solidFill>
                  <a:schemeClr val="tx1">
                    <a:tint val="75000"/>
                  </a:schemeClr>
                </a:solidFill>
              </a:defRPr>
            </a:lvl3pPr>
            <a:lvl4pPr marL="1370412" indent="0">
              <a:buNone/>
              <a:defRPr sz="1600">
                <a:solidFill>
                  <a:schemeClr val="tx1">
                    <a:tint val="75000"/>
                  </a:schemeClr>
                </a:solidFill>
              </a:defRPr>
            </a:lvl4pPr>
            <a:lvl5pPr marL="1827215" indent="0">
              <a:buNone/>
              <a:defRPr sz="1600">
                <a:solidFill>
                  <a:schemeClr val="tx1">
                    <a:tint val="75000"/>
                  </a:schemeClr>
                </a:solidFill>
              </a:defRPr>
            </a:lvl5pPr>
            <a:lvl6pPr marL="2284030" indent="0">
              <a:buNone/>
              <a:defRPr sz="1600">
                <a:solidFill>
                  <a:schemeClr val="tx1">
                    <a:tint val="75000"/>
                  </a:schemeClr>
                </a:solidFill>
              </a:defRPr>
            </a:lvl6pPr>
            <a:lvl7pPr marL="2740823" indent="0">
              <a:buNone/>
              <a:defRPr sz="1600">
                <a:solidFill>
                  <a:schemeClr val="tx1">
                    <a:tint val="75000"/>
                  </a:schemeClr>
                </a:solidFill>
              </a:defRPr>
            </a:lvl7pPr>
            <a:lvl8pPr marL="3197617" indent="0">
              <a:buNone/>
              <a:defRPr sz="1600">
                <a:solidFill>
                  <a:schemeClr val="tx1">
                    <a:tint val="75000"/>
                  </a:schemeClr>
                </a:solidFill>
              </a:defRPr>
            </a:lvl8pPr>
            <a:lvl9pPr marL="3654409" indent="0">
              <a:buNone/>
              <a:defRPr sz="1600">
                <a:solidFill>
                  <a:schemeClr val="tx1">
                    <a:tint val="75000"/>
                  </a:schemeClr>
                </a:solidFill>
              </a:defRPr>
            </a:lvl9pPr>
          </a:lstStyle>
          <a:p>
            <a:pPr lvl="0"/>
            <a:r>
              <a:rPr lang="da-DK"/>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A358BB28-0B99-954C-849B-783FB23DF9AC}" type="datetimeFigureOut">
              <a:rPr lang="en-GB" smtClean="0"/>
              <a:pPr/>
              <a:t>01/03/19</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8EFCB28-BB2B-564F-8C51-778D452A9518}" type="slidenum">
              <a:rPr lang="en-GB" smtClean="0"/>
              <a:pPr/>
              <a:t>‹#›</a:t>
            </a:fld>
            <a:endParaRPr lang="en-GB"/>
          </a:p>
        </p:txBody>
      </p:sp>
    </p:spTree>
    <p:extLst>
      <p:ext uri="{BB962C8B-B14F-4D97-AF65-F5344CB8AC3E}">
        <p14:creationId xmlns:p14="http://schemas.microsoft.com/office/powerpoint/2010/main" val="1909442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6167444" y="0"/>
            <a:ext cx="6024563" cy="6858000"/>
          </a:xfrm>
        </p:spPr>
        <p:txBody>
          <a:bodyPr/>
          <a:lstStyle>
            <a:lvl1pPr marL="0" indent="0">
              <a:buNone/>
              <a:defRPr baseline="0">
                <a:solidFill>
                  <a:srgbClr val="126031"/>
                </a:solidFill>
              </a:defRPr>
            </a:lvl1pPr>
          </a:lstStyle>
          <a:p>
            <a:r>
              <a:rPr lang="en-GB"/>
              <a:t>Insert image</a:t>
            </a:r>
          </a:p>
          <a:p>
            <a:endParaRPr lang="en-GB"/>
          </a:p>
        </p:txBody>
      </p:sp>
      <p:sp>
        <p:nvSpPr>
          <p:cNvPr id="2" name="Title 1"/>
          <p:cNvSpPr>
            <a:spLocks noGrp="1"/>
          </p:cNvSpPr>
          <p:nvPr>
            <p:ph type="title"/>
          </p:nvPr>
        </p:nvSpPr>
        <p:spPr>
          <a:xfrm>
            <a:off x="838208" y="842206"/>
            <a:ext cx="4541264" cy="1325563"/>
          </a:xfrm>
        </p:spPr>
        <p:txBody>
          <a:bodyPr>
            <a:normAutofit/>
          </a:bodyPr>
          <a:lstStyle>
            <a:lvl1pPr>
              <a:defRPr sz="3200" b="0" i="0">
                <a:solidFill>
                  <a:srgbClr val="126031"/>
                </a:solidFill>
                <a:latin typeface="Aileron Thin" charset="0"/>
                <a:ea typeface="Aileron Thin" charset="0"/>
                <a:cs typeface="Aileron Thin" charset="0"/>
              </a:defRPr>
            </a:lvl1pPr>
          </a:lstStyle>
          <a:p>
            <a:r>
              <a:rPr lang="da-DK"/>
              <a:t>Click to edit Master title style</a:t>
            </a:r>
            <a:endParaRPr lang="en-GB" dirty="0"/>
          </a:p>
        </p:txBody>
      </p:sp>
      <p:sp>
        <p:nvSpPr>
          <p:cNvPr id="3" name="Date Placeholder 2"/>
          <p:cNvSpPr>
            <a:spLocks noGrp="1"/>
          </p:cNvSpPr>
          <p:nvPr>
            <p:ph type="dt" sz="half" idx="10"/>
          </p:nvPr>
        </p:nvSpPr>
        <p:spPr/>
        <p:txBody>
          <a:bodyPr/>
          <a:lstStyle>
            <a:lvl1pPr algn="r">
              <a:defRPr>
                <a:solidFill>
                  <a:srgbClr val="126031"/>
                </a:solidFill>
              </a:defRPr>
            </a:lvl1pPr>
          </a:lstStyle>
          <a:p>
            <a:fld id="{A358BB28-0B99-954C-849B-783FB23DF9AC}" type="datetimeFigureOut">
              <a:rPr lang="en-GB" smtClean="0"/>
              <a:pPr/>
              <a:t>01/03/19</a:t>
            </a:fld>
            <a:endParaRPr lang="en-GB"/>
          </a:p>
        </p:txBody>
      </p:sp>
      <p:sp>
        <p:nvSpPr>
          <p:cNvPr id="4" name="Footer Placeholder 3"/>
          <p:cNvSpPr>
            <a:spLocks noGrp="1"/>
          </p:cNvSpPr>
          <p:nvPr>
            <p:ph type="ftr" sz="quarter" idx="11"/>
          </p:nvPr>
        </p:nvSpPr>
        <p:spPr>
          <a:xfrm>
            <a:off x="3810029" y="6356352"/>
            <a:ext cx="2128631" cy="365125"/>
          </a:xfrm>
        </p:spPr>
        <p:txBody>
          <a:bodyPr/>
          <a:lstStyle>
            <a:lvl1pPr algn="r">
              <a:defRPr>
                <a:solidFill>
                  <a:srgbClr val="126031"/>
                </a:solidFill>
              </a:defRPr>
            </a:lvl1pPr>
          </a:lstStyle>
          <a:p>
            <a:endParaRPr lang="en-GB"/>
          </a:p>
        </p:txBody>
      </p:sp>
      <p:sp>
        <p:nvSpPr>
          <p:cNvPr id="5" name="Slide Number Placeholder 4"/>
          <p:cNvSpPr>
            <a:spLocks noGrp="1"/>
          </p:cNvSpPr>
          <p:nvPr>
            <p:ph type="sldNum" sz="quarter" idx="12"/>
          </p:nvPr>
        </p:nvSpPr>
        <p:spPr>
          <a:xfrm>
            <a:off x="9179719" y="6356352"/>
            <a:ext cx="2743200" cy="365125"/>
          </a:xfrm>
        </p:spPr>
        <p:txBody>
          <a:bodyPr/>
          <a:lstStyle>
            <a:lvl1pPr>
              <a:defRPr>
                <a:solidFill>
                  <a:srgbClr val="126031"/>
                </a:solidFill>
              </a:defRPr>
            </a:lvl1pPr>
          </a:lstStyle>
          <a:p>
            <a:fld id="{88EFCB28-BB2B-564F-8C51-778D452A9518}" type="slidenum">
              <a:rPr lang="en-GB" smtClean="0"/>
              <a:pPr/>
              <a:t>‹#›</a:t>
            </a:fld>
            <a:endParaRPr lang="en-GB"/>
          </a:p>
        </p:txBody>
      </p:sp>
      <p:sp>
        <p:nvSpPr>
          <p:cNvPr id="10" name="Text Placeholder 9"/>
          <p:cNvSpPr>
            <a:spLocks noGrp="1"/>
          </p:cNvSpPr>
          <p:nvPr>
            <p:ph type="body" sz="quarter" idx="14"/>
          </p:nvPr>
        </p:nvSpPr>
        <p:spPr>
          <a:xfrm>
            <a:off x="838207" y="2435249"/>
            <a:ext cx="4541265" cy="2901951"/>
          </a:xfrm>
        </p:spPr>
        <p:txBody>
          <a:bodyPr/>
          <a:lstStyle>
            <a:lvl1pPr>
              <a:defRPr>
                <a:solidFill>
                  <a:srgbClr val="126031"/>
                </a:solidFill>
              </a:defRPr>
            </a:lvl1pPr>
            <a:lvl2pPr>
              <a:defRPr>
                <a:solidFill>
                  <a:srgbClr val="126031"/>
                </a:solidFill>
              </a:defRPr>
            </a:lvl2pPr>
            <a:lvl3pPr>
              <a:defRPr>
                <a:solidFill>
                  <a:srgbClr val="126031"/>
                </a:solidFill>
              </a:defRPr>
            </a:lvl3pPr>
            <a:lvl4pPr>
              <a:defRPr>
                <a:solidFill>
                  <a:srgbClr val="126031"/>
                </a:solidFill>
              </a:defRPr>
            </a:lvl4pPr>
            <a:lvl5pPr>
              <a:defRPr>
                <a:solidFill>
                  <a:srgbClr val="126031"/>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GB"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19885" y="414848"/>
            <a:ext cx="1954695" cy="409483"/>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6652" y="397207"/>
            <a:ext cx="1954696" cy="409483"/>
          </a:xfrm>
          <a:prstGeom prst="rect">
            <a:avLst/>
          </a:prstGeom>
        </p:spPr>
      </p:pic>
    </p:spTree>
    <p:extLst>
      <p:ext uri="{BB962C8B-B14F-4D97-AF65-F5344CB8AC3E}">
        <p14:creationId xmlns:p14="http://schemas.microsoft.com/office/powerpoint/2010/main" val="57405258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8854082" y="0"/>
            <a:ext cx="3337925" cy="6858000"/>
          </a:xfrm>
        </p:spPr>
        <p:txBody>
          <a:bodyPr/>
          <a:lstStyle>
            <a:lvl1pPr marL="0" indent="0">
              <a:buNone/>
              <a:defRPr baseline="0">
                <a:solidFill>
                  <a:srgbClr val="126031"/>
                </a:solidFill>
              </a:defRPr>
            </a:lvl1pPr>
          </a:lstStyle>
          <a:p>
            <a:r>
              <a:rPr lang="en-GB"/>
              <a:t>Insert image</a:t>
            </a:r>
          </a:p>
          <a:p>
            <a:endParaRPr lang="en-GB"/>
          </a:p>
        </p:txBody>
      </p:sp>
      <p:sp>
        <p:nvSpPr>
          <p:cNvPr id="2" name="Title 1"/>
          <p:cNvSpPr>
            <a:spLocks noGrp="1"/>
          </p:cNvSpPr>
          <p:nvPr>
            <p:ph type="title"/>
          </p:nvPr>
        </p:nvSpPr>
        <p:spPr>
          <a:xfrm>
            <a:off x="838208" y="842206"/>
            <a:ext cx="7169268" cy="1325563"/>
          </a:xfrm>
        </p:spPr>
        <p:txBody>
          <a:bodyPr>
            <a:normAutofit/>
          </a:bodyPr>
          <a:lstStyle>
            <a:lvl1pPr>
              <a:defRPr sz="3200" b="0" i="0">
                <a:solidFill>
                  <a:srgbClr val="126031"/>
                </a:solidFill>
                <a:latin typeface="Aileron Thin" charset="0"/>
                <a:ea typeface="Aileron Thin" charset="0"/>
                <a:cs typeface="Aileron Thin" charset="0"/>
              </a:defRPr>
            </a:lvl1pPr>
          </a:lstStyle>
          <a:p>
            <a:r>
              <a:rPr lang="da-DK"/>
              <a:t>Click to edit Master title style</a:t>
            </a:r>
            <a:endParaRPr lang="en-GB" dirty="0"/>
          </a:p>
        </p:txBody>
      </p:sp>
      <p:sp>
        <p:nvSpPr>
          <p:cNvPr id="3" name="Date Placeholder 2"/>
          <p:cNvSpPr>
            <a:spLocks noGrp="1"/>
          </p:cNvSpPr>
          <p:nvPr>
            <p:ph type="dt" sz="half" idx="10"/>
          </p:nvPr>
        </p:nvSpPr>
        <p:spPr/>
        <p:txBody>
          <a:bodyPr/>
          <a:lstStyle>
            <a:lvl1pPr algn="r">
              <a:defRPr>
                <a:solidFill>
                  <a:srgbClr val="126031"/>
                </a:solidFill>
              </a:defRPr>
            </a:lvl1pPr>
          </a:lstStyle>
          <a:p>
            <a:fld id="{A358BB28-0B99-954C-849B-783FB23DF9AC}" type="datetimeFigureOut">
              <a:rPr lang="en-GB" smtClean="0"/>
              <a:pPr/>
              <a:t>01/03/19</a:t>
            </a:fld>
            <a:endParaRPr lang="en-GB"/>
          </a:p>
        </p:txBody>
      </p:sp>
      <p:sp>
        <p:nvSpPr>
          <p:cNvPr id="4" name="Footer Placeholder 3"/>
          <p:cNvSpPr>
            <a:spLocks noGrp="1"/>
          </p:cNvSpPr>
          <p:nvPr>
            <p:ph type="ftr" sz="quarter" idx="11"/>
          </p:nvPr>
        </p:nvSpPr>
        <p:spPr>
          <a:xfrm>
            <a:off x="3810029" y="6356352"/>
            <a:ext cx="2128631" cy="365125"/>
          </a:xfrm>
        </p:spPr>
        <p:txBody>
          <a:bodyPr/>
          <a:lstStyle>
            <a:lvl1pPr algn="r">
              <a:defRPr>
                <a:solidFill>
                  <a:srgbClr val="126031"/>
                </a:solidFill>
              </a:defRPr>
            </a:lvl1pPr>
          </a:lstStyle>
          <a:p>
            <a:endParaRPr lang="en-GB"/>
          </a:p>
        </p:txBody>
      </p:sp>
      <p:sp>
        <p:nvSpPr>
          <p:cNvPr id="5" name="Slide Number Placeholder 4"/>
          <p:cNvSpPr>
            <a:spLocks noGrp="1"/>
          </p:cNvSpPr>
          <p:nvPr>
            <p:ph type="sldNum" sz="quarter" idx="12"/>
          </p:nvPr>
        </p:nvSpPr>
        <p:spPr>
          <a:xfrm>
            <a:off x="9179719" y="6356352"/>
            <a:ext cx="2743200" cy="365125"/>
          </a:xfrm>
        </p:spPr>
        <p:txBody>
          <a:bodyPr/>
          <a:lstStyle>
            <a:lvl1pPr>
              <a:defRPr>
                <a:solidFill>
                  <a:srgbClr val="126031"/>
                </a:solidFill>
              </a:defRPr>
            </a:lvl1pPr>
          </a:lstStyle>
          <a:p>
            <a:fld id="{88EFCB28-BB2B-564F-8C51-778D452A9518}" type="slidenum">
              <a:rPr lang="en-GB" smtClean="0"/>
              <a:pPr/>
              <a:t>‹#›</a:t>
            </a:fld>
            <a:endParaRPr lang="en-GB"/>
          </a:p>
        </p:txBody>
      </p:sp>
      <p:sp>
        <p:nvSpPr>
          <p:cNvPr id="10" name="Text Placeholder 9"/>
          <p:cNvSpPr>
            <a:spLocks noGrp="1"/>
          </p:cNvSpPr>
          <p:nvPr>
            <p:ph type="body" sz="quarter" idx="14"/>
          </p:nvPr>
        </p:nvSpPr>
        <p:spPr>
          <a:xfrm>
            <a:off x="838207" y="2435249"/>
            <a:ext cx="7169269" cy="2901951"/>
          </a:xfrm>
        </p:spPr>
        <p:txBody>
          <a:bodyPr/>
          <a:lstStyle>
            <a:lvl1pPr>
              <a:defRPr>
                <a:solidFill>
                  <a:srgbClr val="126031"/>
                </a:solidFill>
              </a:defRPr>
            </a:lvl1pPr>
            <a:lvl2pPr>
              <a:defRPr>
                <a:solidFill>
                  <a:srgbClr val="126031"/>
                </a:solidFill>
              </a:defRPr>
            </a:lvl2pPr>
            <a:lvl3pPr>
              <a:defRPr>
                <a:solidFill>
                  <a:srgbClr val="126031"/>
                </a:solidFill>
              </a:defRPr>
            </a:lvl3pPr>
            <a:lvl4pPr>
              <a:defRPr>
                <a:solidFill>
                  <a:srgbClr val="126031"/>
                </a:solidFill>
              </a:defRPr>
            </a:lvl4pPr>
            <a:lvl5pPr>
              <a:defRPr>
                <a:solidFill>
                  <a:srgbClr val="126031"/>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GB"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19885" y="414848"/>
            <a:ext cx="1954695" cy="409483"/>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6652" y="414848"/>
            <a:ext cx="1954696" cy="409483"/>
          </a:xfrm>
          <a:prstGeom prst="rect">
            <a:avLst/>
          </a:prstGeom>
        </p:spPr>
      </p:pic>
    </p:spTree>
    <p:extLst>
      <p:ext uri="{BB962C8B-B14F-4D97-AF65-F5344CB8AC3E}">
        <p14:creationId xmlns:p14="http://schemas.microsoft.com/office/powerpoint/2010/main" val="293369468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4" y="0"/>
            <a:ext cx="6024563" cy="6858000"/>
          </a:xfrm>
        </p:spPr>
        <p:txBody>
          <a:bodyPr/>
          <a:lstStyle>
            <a:lvl1pPr marL="0" indent="0">
              <a:buNone/>
              <a:defRPr baseline="0">
                <a:solidFill>
                  <a:srgbClr val="126031"/>
                </a:solidFill>
              </a:defRPr>
            </a:lvl1pPr>
          </a:lstStyle>
          <a:p>
            <a:r>
              <a:rPr lang="en-GB"/>
              <a:t>Insert image</a:t>
            </a:r>
          </a:p>
          <a:p>
            <a:endParaRPr lang="en-GB"/>
          </a:p>
        </p:txBody>
      </p:sp>
      <p:sp>
        <p:nvSpPr>
          <p:cNvPr id="2" name="Title 1"/>
          <p:cNvSpPr>
            <a:spLocks noGrp="1"/>
          </p:cNvSpPr>
          <p:nvPr>
            <p:ph type="title"/>
          </p:nvPr>
        </p:nvSpPr>
        <p:spPr>
          <a:xfrm>
            <a:off x="6862976" y="842206"/>
            <a:ext cx="4407459" cy="1325563"/>
          </a:xfrm>
        </p:spPr>
        <p:txBody>
          <a:bodyPr>
            <a:normAutofit/>
          </a:bodyPr>
          <a:lstStyle>
            <a:lvl1pPr>
              <a:defRPr sz="3200" b="0" i="0">
                <a:solidFill>
                  <a:srgbClr val="126031"/>
                </a:solidFill>
                <a:latin typeface="Aileron Thin" charset="0"/>
                <a:ea typeface="Aileron Thin" charset="0"/>
                <a:cs typeface="Aileron Thin" charset="0"/>
              </a:defRPr>
            </a:lvl1pPr>
          </a:lstStyle>
          <a:p>
            <a:r>
              <a:rPr lang="da-DK"/>
              <a:t>Click to edit Master title style</a:t>
            </a:r>
            <a:endParaRPr lang="en-GB" dirty="0"/>
          </a:p>
        </p:txBody>
      </p:sp>
      <p:sp>
        <p:nvSpPr>
          <p:cNvPr id="3" name="Date Placeholder 2"/>
          <p:cNvSpPr>
            <a:spLocks noGrp="1"/>
          </p:cNvSpPr>
          <p:nvPr>
            <p:ph type="dt" sz="half" idx="10"/>
          </p:nvPr>
        </p:nvSpPr>
        <p:spPr/>
        <p:txBody>
          <a:bodyPr/>
          <a:lstStyle>
            <a:lvl1pPr>
              <a:defRPr>
                <a:solidFill>
                  <a:srgbClr val="126031"/>
                </a:solidFill>
              </a:defRPr>
            </a:lvl1pPr>
          </a:lstStyle>
          <a:p>
            <a:fld id="{A358BB28-0B99-954C-849B-783FB23DF9AC}" type="datetimeFigureOut">
              <a:rPr lang="en-GB" smtClean="0"/>
              <a:pPr/>
              <a:t>01/03/19</a:t>
            </a:fld>
            <a:endParaRPr lang="en-GB"/>
          </a:p>
        </p:txBody>
      </p:sp>
      <p:sp>
        <p:nvSpPr>
          <p:cNvPr id="4" name="Footer Placeholder 3"/>
          <p:cNvSpPr>
            <a:spLocks noGrp="1"/>
          </p:cNvSpPr>
          <p:nvPr>
            <p:ph type="ftr" sz="quarter" idx="11"/>
          </p:nvPr>
        </p:nvSpPr>
        <p:spPr>
          <a:xfrm>
            <a:off x="3810029" y="6356352"/>
            <a:ext cx="2128631" cy="365125"/>
          </a:xfrm>
        </p:spPr>
        <p:txBody>
          <a:bodyPr/>
          <a:lstStyle>
            <a:lvl1pPr algn="r">
              <a:defRPr>
                <a:solidFill>
                  <a:srgbClr val="126031"/>
                </a:solidFill>
              </a:defRPr>
            </a:lvl1pPr>
          </a:lstStyle>
          <a:p>
            <a:endParaRPr lang="en-GB"/>
          </a:p>
        </p:txBody>
      </p:sp>
      <p:sp>
        <p:nvSpPr>
          <p:cNvPr id="5" name="Slide Number Placeholder 4"/>
          <p:cNvSpPr>
            <a:spLocks noGrp="1"/>
          </p:cNvSpPr>
          <p:nvPr>
            <p:ph type="sldNum" sz="quarter" idx="12"/>
          </p:nvPr>
        </p:nvSpPr>
        <p:spPr>
          <a:xfrm>
            <a:off x="9179719" y="6356352"/>
            <a:ext cx="2743200" cy="365125"/>
          </a:xfrm>
        </p:spPr>
        <p:txBody>
          <a:bodyPr/>
          <a:lstStyle>
            <a:lvl1pPr>
              <a:defRPr>
                <a:solidFill>
                  <a:srgbClr val="126031"/>
                </a:solidFill>
              </a:defRPr>
            </a:lvl1pPr>
          </a:lstStyle>
          <a:p>
            <a:fld id="{88EFCB28-BB2B-564F-8C51-778D452A9518}" type="slidenum">
              <a:rPr lang="en-GB" smtClean="0"/>
              <a:pPr/>
              <a:t>‹#›</a:t>
            </a:fld>
            <a:endParaRPr lang="en-GB"/>
          </a:p>
        </p:txBody>
      </p:sp>
      <p:sp>
        <p:nvSpPr>
          <p:cNvPr id="10" name="Text Placeholder 9"/>
          <p:cNvSpPr>
            <a:spLocks noGrp="1"/>
          </p:cNvSpPr>
          <p:nvPr>
            <p:ph type="body" sz="quarter" idx="14"/>
          </p:nvPr>
        </p:nvSpPr>
        <p:spPr>
          <a:xfrm>
            <a:off x="6866287" y="2435249"/>
            <a:ext cx="4404148" cy="2901951"/>
          </a:xfrm>
        </p:spPr>
        <p:txBody>
          <a:bodyPr/>
          <a:lstStyle>
            <a:lvl1pPr>
              <a:defRPr>
                <a:solidFill>
                  <a:srgbClr val="126031"/>
                </a:solidFill>
              </a:defRPr>
            </a:lvl1pPr>
            <a:lvl2pPr>
              <a:defRPr>
                <a:solidFill>
                  <a:srgbClr val="126031"/>
                </a:solidFill>
              </a:defRPr>
            </a:lvl2pPr>
            <a:lvl3pPr>
              <a:defRPr>
                <a:solidFill>
                  <a:srgbClr val="126031"/>
                </a:solidFill>
              </a:defRPr>
            </a:lvl3pPr>
            <a:lvl4pPr>
              <a:defRPr>
                <a:solidFill>
                  <a:srgbClr val="126031"/>
                </a:solidFill>
              </a:defRPr>
            </a:lvl4pPr>
            <a:lvl5pPr>
              <a:defRPr>
                <a:solidFill>
                  <a:srgbClr val="126031"/>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GB"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0144" y="232815"/>
            <a:ext cx="1246387" cy="261101"/>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6675" y="414848"/>
            <a:ext cx="1954695" cy="409483"/>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68223" y="232815"/>
            <a:ext cx="1954696" cy="409483"/>
          </a:xfrm>
          <a:prstGeom prst="rect">
            <a:avLst/>
          </a:prstGeom>
        </p:spPr>
      </p:pic>
    </p:spTree>
    <p:extLst>
      <p:ext uri="{BB962C8B-B14F-4D97-AF65-F5344CB8AC3E}">
        <p14:creationId xmlns:p14="http://schemas.microsoft.com/office/powerpoint/2010/main" val="3954322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s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6" name="Pladsholder til tekst 5"/>
          <p:cNvSpPr>
            <a:spLocks noGrp="1"/>
          </p:cNvSpPr>
          <p:nvPr>
            <p:ph type="body" sz="quarter" idx="10"/>
          </p:nvPr>
        </p:nvSpPr>
        <p:spPr>
          <a:xfrm>
            <a:off x="912285" y="2420889"/>
            <a:ext cx="4223609" cy="3600500"/>
          </a:xfrm>
        </p:spPr>
        <p:txBody>
          <a:bodyPr>
            <a:normAutofit/>
          </a:bodyPr>
          <a:lstStyle>
            <a:lvl1pPr marL="0" indent="0">
              <a:buNone/>
              <a:defRPr sz="1800"/>
            </a:lvl1pPr>
          </a:lstStyle>
          <a:p>
            <a:pPr lvl="0"/>
            <a:r>
              <a:rPr lang="da-DK"/>
              <a:t>Klik for at redigere i master</a:t>
            </a:r>
          </a:p>
        </p:txBody>
      </p:sp>
      <p:sp>
        <p:nvSpPr>
          <p:cNvPr id="8" name="Pladsholder til billede 7"/>
          <p:cNvSpPr>
            <a:spLocks noGrp="1"/>
          </p:cNvSpPr>
          <p:nvPr>
            <p:ph type="pic" sz="quarter" idx="11"/>
          </p:nvPr>
        </p:nvSpPr>
        <p:spPr>
          <a:xfrm>
            <a:off x="5615517" y="2420889"/>
            <a:ext cx="5664200" cy="3600401"/>
          </a:xfrm>
        </p:spPr>
        <p:txBody>
          <a:bodyPr/>
          <a:lstStyle/>
          <a:p>
            <a:r>
              <a:rPr lang="da-DK"/>
              <a:t>Klik på ikonet for at tilføje et billede</a:t>
            </a:r>
          </a:p>
        </p:txBody>
      </p:sp>
    </p:spTree>
    <p:extLst>
      <p:ext uri="{BB962C8B-B14F-4D97-AF65-F5344CB8AC3E}">
        <p14:creationId xmlns:p14="http://schemas.microsoft.com/office/powerpoint/2010/main" val="2752370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pic>
        <p:nvPicPr>
          <p:cNvPr id="3" name="Billed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64086" y="1340768"/>
            <a:ext cx="7269681" cy="5256584"/>
          </a:xfrm>
          <a:prstGeom prst="rect">
            <a:avLst/>
          </a:prstGeom>
        </p:spPr>
      </p:pic>
      <p:sp>
        <p:nvSpPr>
          <p:cNvPr id="5" name="Pladsholder til indhold 4"/>
          <p:cNvSpPr>
            <a:spLocks noGrp="1"/>
          </p:cNvSpPr>
          <p:nvPr>
            <p:ph sz="quarter" idx="10"/>
          </p:nvPr>
        </p:nvSpPr>
        <p:spPr>
          <a:xfrm>
            <a:off x="912284" y="2492375"/>
            <a:ext cx="6144683" cy="3816350"/>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622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landskort">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p:cNvSpPr>
            <a:spLocks noGrp="1"/>
          </p:cNvSpPr>
          <p:nvPr>
            <p:ph type="title" hasCustomPrompt="1"/>
          </p:nvPr>
        </p:nvSpPr>
        <p:spPr>
          <a:xfrm>
            <a:off x="863999" y="1340768"/>
            <a:ext cx="5904076" cy="1143000"/>
          </a:xfrm>
        </p:spPr>
        <p:txBody>
          <a:bodyPr>
            <a:normAutofit/>
          </a:bodyPr>
          <a:lstStyle>
            <a:lvl1pPr>
              <a:defRPr sz="3200">
                <a:solidFill>
                  <a:schemeClr val="bg1"/>
                </a:solidFill>
              </a:defRPr>
            </a:lvl1pPr>
          </a:lstStyle>
          <a:p>
            <a:r>
              <a:rPr lang="da-DK" dirty="0"/>
              <a:t>Ejere og opland</a:t>
            </a:r>
          </a:p>
        </p:txBody>
      </p:sp>
      <p:cxnSp>
        <p:nvCxnSpPr>
          <p:cNvPr id="4" name="Lige forbindelse 3"/>
          <p:cNvCxnSpPr/>
          <p:nvPr userDrawn="1"/>
        </p:nvCxnSpPr>
        <p:spPr>
          <a:xfrm>
            <a:off x="863999" y="720000"/>
            <a:ext cx="10461435" cy="0"/>
          </a:xfrm>
          <a:prstGeom prst="line">
            <a:avLst/>
          </a:prstGeom>
          <a:ln w="19050">
            <a:solidFill>
              <a:srgbClr val="CCE0D6"/>
            </a:solidFill>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idx="11" hasCustomPrompt="1"/>
          </p:nvPr>
        </p:nvSpPr>
        <p:spPr>
          <a:xfrm>
            <a:off x="9453968" y="1325106"/>
            <a:ext cx="1874433" cy="4851857"/>
          </a:xfrm>
        </p:spPr>
        <p:txBody>
          <a:bodyPr>
            <a:normAutofit/>
          </a:bodyPr>
          <a:lstStyle>
            <a:lvl1pPr marL="0" indent="0" algn="r">
              <a:lnSpc>
                <a:spcPts val="1700"/>
              </a:lnSpc>
              <a:spcBef>
                <a:spcPts val="0"/>
              </a:spcBef>
              <a:buNone/>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77800" indent="0" algn="r">
              <a:buNone/>
              <a:defRPr sz="1200">
                <a:solidFill>
                  <a:schemeClr val="accent4"/>
                </a:solidFill>
              </a:defRPr>
            </a:lvl2pPr>
            <a:lvl3pPr marL="357188" indent="0" algn="r">
              <a:buNone/>
              <a:defRPr sz="1200">
                <a:solidFill>
                  <a:schemeClr val="accent4"/>
                </a:solidFill>
              </a:defRPr>
            </a:lvl3pPr>
            <a:lvl4pPr marL="534987" indent="0" algn="r">
              <a:buNone/>
              <a:defRPr sz="1200">
                <a:solidFill>
                  <a:schemeClr val="accent4"/>
                </a:solidFill>
              </a:defRPr>
            </a:lvl4pPr>
            <a:lvl5pPr marL="720725" indent="0" algn="r">
              <a:buNone/>
              <a:defRPr sz="1200">
                <a:solidFill>
                  <a:schemeClr val="accent4"/>
                </a:solidFill>
              </a:defRPr>
            </a:lvl5pPr>
          </a:lstStyle>
          <a:p>
            <a:r>
              <a:rPr lang="da-DK" dirty="0"/>
              <a:t>Albertslund</a:t>
            </a:r>
          </a:p>
          <a:p>
            <a:r>
              <a:rPr lang="da-DK" dirty="0"/>
              <a:t>Ballerup</a:t>
            </a:r>
          </a:p>
          <a:p>
            <a:r>
              <a:rPr lang="da-DK" dirty="0"/>
              <a:t>Brøndby</a:t>
            </a:r>
          </a:p>
          <a:p>
            <a:r>
              <a:rPr lang="da-DK" dirty="0" err="1"/>
              <a:t>Egedal</a:t>
            </a:r>
            <a:endParaRPr lang="da-DK" dirty="0"/>
          </a:p>
          <a:p>
            <a:r>
              <a:rPr lang="da-DK" dirty="0"/>
              <a:t>Frederikssund</a:t>
            </a:r>
          </a:p>
          <a:p>
            <a:r>
              <a:rPr lang="da-DK" dirty="0"/>
              <a:t>Furesø</a:t>
            </a:r>
          </a:p>
          <a:p>
            <a:r>
              <a:rPr lang="da-DK" dirty="0"/>
              <a:t>Gentofte</a:t>
            </a:r>
          </a:p>
          <a:p>
            <a:r>
              <a:rPr lang="da-DK" dirty="0"/>
              <a:t>Gladsaxe</a:t>
            </a:r>
          </a:p>
          <a:p>
            <a:r>
              <a:rPr lang="da-DK" dirty="0"/>
              <a:t>Glostrup</a:t>
            </a:r>
          </a:p>
          <a:p>
            <a:r>
              <a:rPr lang="da-DK" dirty="0"/>
              <a:t>Gribskov</a:t>
            </a:r>
          </a:p>
          <a:p>
            <a:r>
              <a:rPr lang="da-DK" dirty="0"/>
              <a:t>Halsnæs</a:t>
            </a:r>
          </a:p>
          <a:p>
            <a:r>
              <a:rPr lang="da-DK" dirty="0"/>
              <a:t>Herlev</a:t>
            </a:r>
          </a:p>
          <a:p>
            <a:r>
              <a:rPr lang="da-DK" dirty="0"/>
              <a:t>Hillerød</a:t>
            </a:r>
          </a:p>
          <a:p>
            <a:r>
              <a:rPr lang="da-DK" dirty="0"/>
              <a:t>Høje-Taastrup</a:t>
            </a:r>
          </a:p>
          <a:p>
            <a:r>
              <a:rPr lang="da-DK" dirty="0"/>
              <a:t>Ishøj</a:t>
            </a:r>
          </a:p>
          <a:p>
            <a:r>
              <a:rPr lang="da-DK" dirty="0"/>
              <a:t>København</a:t>
            </a:r>
          </a:p>
          <a:p>
            <a:r>
              <a:rPr lang="da-DK" dirty="0"/>
              <a:t>Lyngby-Taarbæk</a:t>
            </a:r>
          </a:p>
          <a:p>
            <a:r>
              <a:rPr lang="da-DK" dirty="0"/>
              <a:t>Rødovre</a:t>
            </a:r>
          </a:p>
          <a:p>
            <a:r>
              <a:rPr lang="da-DK" dirty="0"/>
              <a:t>Vallensbæk</a:t>
            </a:r>
          </a:p>
        </p:txBody>
      </p:sp>
      <p:sp>
        <p:nvSpPr>
          <p:cNvPr id="7" name="Content Placeholder 2"/>
          <p:cNvSpPr>
            <a:spLocks noGrp="1"/>
          </p:cNvSpPr>
          <p:nvPr>
            <p:ph idx="1" hasCustomPrompt="1"/>
          </p:nvPr>
        </p:nvSpPr>
        <p:spPr>
          <a:xfrm>
            <a:off x="863999" y="2708921"/>
            <a:ext cx="5904076" cy="3689485"/>
          </a:xfrm>
        </p:spPr>
        <p:txBody>
          <a:bodyPr/>
          <a:lstStyle>
            <a:lvl1pPr marL="285750" indent="-285750">
              <a:lnSpc>
                <a:spcPts val="2000"/>
              </a:lnSpc>
              <a:buFont typeface="Arial" panose="020B0604020202020204" pitchFamily="34" charset="0"/>
              <a:buChar char="•"/>
              <a:defRPr baseline="0">
                <a:solidFill>
                  <a:schemeClr val="bg1"/>
                </a:solidFill>
              </a:defRPr>
            </a:lvl1pPr>
            <a:lvl2pPr>
              <a:lnSpc>
                <a:spcPts val="2000"/>
              </a:lnSpc>
              <a:defRPr>
                <a:solidFill>
                  <a:schemeClr val="bg1"/>
                </a:solidFill>
              </a:defRPr>
            </a:lvl2pPr>
            <a:lvl3pPr>
              <a:lnSpc>
                <a:spcPts val="2000"/>
              </a:lnSpc>
              <a:defRPr>
                <a:solidFill>
                  <a:schemeClr val="bg1"/>
                </a:solidFill>
              </a:defRPr>
            </a:lvl3pPr>
            <a:lvl4pPr>
              <a:lnSpc>
                <a:spcPts val="2000"/>
              </a:lnSpc>
              <a:defRPr>
                <a:solidFill>
                  <a:schemeClr val="bg1"/>
                </a:solidFill>
              </a:defRPr>
            </a:lvl4pPr>
            <a:lvl5pPr>
              <a:lnSpc>
                <a:spcPts val="2000"/>
              </a:lnSpc>
              <a:defRPr>
                <a:solidFill>
                  <a:schemeClr val="bg1"/>
                </a:solidFill>
              </a:defRPr>
            </a:lvl5pPr>
          </a:lstStyle>
          <a:p>
            <a:r>
              <a:rPr lang="da-DK" dirty="0" err="1"/>
              <a:t>Vestforbrænding</a:t>
            </a:r>
            <a:r>
              <a:rPr lang="da-DK" dirty="0"/>
              <a:t> er ejet af 19 kommuner i Storkøbenhavn og Nordsjælland.</a:t>
            </a:r>
          </a:p>
          <a:p>
            <a:endParaRPr lang="da-DK" dirty="0"/>
          </a:p>
          <a:p>
            <a:r>
              <a:rPr lang="da-DK" dirty="0"/>
              <a:t>Ca. 875.000 borgere</a:t>
            </a:r>
          </a:p>
          <a:p>
            <a:r>
              <a:rPr lang="da-DK" dirty="0"/>
              <a:t>Ca. 60.000 virksomheder</a:t>
            </a:r>
          </a:p>
          <a:p>
            <a:endParaRPr lang="da-DK" dirty="0"/>
          </a:p>
          <a:p>
            <a:r>
              <a:rPr lang="da-DK" dirty="0"/>
              <a:t>Vi tager os af mere end 1 millions</a:t>
            </a:r>
            <a:br>
              <a:rPr lang="da-DK" dirty="0"/>
            </a:br>
            <a:r>
              <a:rPr lang="da-DK" dirty="0"/>
              <a:t>tons affald om året.</a:t>
            </a:r>
          </a:p>
          <a:p>
            <a:pPr lvl="0"/>
            <a:endParaRPr lang="en-US" dirty="0"/>
          </a:p>
        </p:txBody>
      </p:sp>
      <p:pic>
        <p:nvPicPr>
          <p:cNvPr id="8" name="Billed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51993" y="332656"/>
            <a:ext cx="1873440" cy="291600"/>
          </a:xfrm>
          <a:prstGeom prst="rect">
            <a:avLst/>
          </a:prstGeom>
        </p:spPr>
      </p:pic>
    </p:spTree>
    <p:extLst>
      <p:ext uri="{BB962C8B-B14F-4D97-AF65-F5344CB8AC3E}">
        <p14:creationId xmlns:p14="http://schemas.microsoft.com/office/powerpoint/2010/main" val="35032698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theme" Target="../theme/theme2.xml"/><Relationship Id="rId10" Type="http://schemas.openxmlformats.org/officeDocument/2006/relationships/image" Target="../media/image4.gif"/><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64" tIns="45698" rIns="91364" bIns="45698" rtlCol="0" anchor="ctr">
            <a:normAutofit/>
          </a:bodyPr>
          <a:lstStyle/>
          <a:p>
            <a:r>
              <a:rPr lang="da-DK"/>
              <a:t>Click to edit Master title style</a:t>
            </a:r>
            <a:endParaRPr lang="en-GB" dirty="0"/>
          </a:p>
        </p:txBody>
      </p:sp>
      <p:sp>
        <p:nvSpPr>
          <p:cNvPr id="3" name="Text Placeholder 2"/>
          <p:cNvSpPr>
            <a:spLocks noGrp="1"/>
          </p:cNvSpPr>
          <p:nvPr>
            <p:ph type="body" idx="1"/>
          </p:nvPr>
        </p:nvSpPr>
        <p:spPr>
          <a:xfrm>
            <a:off x="838200" y="1825626"/>
            <a:ext cx="10515600" cy="4351339"/>
          </a:xfrm>
          <a:prstGeom prst="rect">
            <a:avLst/>
          </a:prstGeom>
        </p:spPr>
        <p:txBody>
          <a:bodyPr vert="horz" lIns="91364" tIns="45698" rIns="91364" bIns="45698" rtlCol="0">
            <a:normAutofit/>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GB"/>
          </a:p>
        </p:txBody>
      </p:sp>
      <p:sp>
        <p:nvSpPr>
          <p:cNvPr id="4" name="Date Placeholder 3"/>
          <p:cNvSpPr>
            <a:spLocks noGrp="1"/>
          </p:cNvSpPr>
          <p:nvPr>
            <p:ph type="dt" sz="half" idx="2"/>
          </p:nvPr>
        </p:nvSpPr>
        <p:spPr>
          <a:xfrm>
            <a:off x="838203" y="6356352"/>
            <a:ext cx="2743200" cy="365125"/>
          </a:xfrm>
          <a:prstGeom prst="rect">
            <a:avLst/>
          </a:prstGeom>
        </p:spPr>
        <p:txBody>
          <a:bodyPr vert="horz" lIns="91364" tIns="45698" rIns="91364" bIns="45698" rtlCol="0" anchor="ctr"/>
          <a:lstStyle>
            <a:lvl1pPr algn="l">
              <a:defRPr sz="1200">
                <a:solidFill>
                  <a:schemeClr val="tx1">
                    <a:tint val="75000"/>
                  </a:schemeClr>
                </a:solidFill>
              </a:defRPr>
            </a:lvl1pPr>
          </a:lstStyle>
          <a:p>
            <a:fld id="{A358BB28-0B99-954C-849B-783FB23DF9AC}" type="datetimeFigureOut">
              <a:rPr lang="en-GB" smtClean="0"/>
              <a:t>01/03/19</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64" tIns="45698" rIns="91364" bIns="45698"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64" tIns="45698" rIns="91364" bIns="45698" rtlCol="0" anchor="ctr"/>
          <a:lstStyle>
            <a:lvl1pPr algn="r">
              <a:defRPr sz="1200">
                <a:solidFill>
                  <a:schemeClr val="tx1">
                    <a:tint val="75000"/>
                  </a:schemeClr>
                </a:solidFill>
              </a:defRPr>
            </a:lvl1pPr>
          </a:lstStyle>
          <a:p>
            <a:fld id="{88EFCB28-BB2B-564F-8C51-778D452A9518}" type="slidenum">
              <a:rPr lang="en-GB" smtClean="0"/>
              <a:t>‹#›</a:t>
            </a:fld>
            <a:endParaRPr lang="en-GB"/>
          </a:p>
        </p:txBody>
      </p:sp>
    </p:spTree>
    <p:extLst>
      <p:ext uri="{BB962C8B-B14F-4D97-AF65-F5344CB8AC3E}">
        <p14:creationId xmlns:p14="http://schemas.microsoft.com/office/powerpoint/2010/main" val="2100964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771" r:id="rId5"/>
    <p:sldLayoutId id="2147483662" r:id="rId6"/>
  </p:sldLayoutIdLst>
  <p:txStyles>
    <p:titleStyle>
      <a:lvl1pPr algn="l" defTabSz="913608" rtl="0" eaLnBrk="1" latinLnBrk="0" hangingPunct="1">
        <a:lnSpc>
          <a:spcPct val="90000"/>
        </a:lnSpc>
        <a:spcBef>
          <a:spcPct val="0"/>
        </a:spcBef>
        <a:buNone/>
        <a:defRPr sz="3200" b="0" i="0" kern="1200">
          <a:solidFill>
            <a:schemeClr val="tx1"/>
          </a:solidFill>
          <a:latin typeface="Aileron Light" charset="0"/>
          <a:ea typeface="Aileron Light" charset="0"/>
          <a:cs typeface="Aileron Light" charset="0"/>
        </a:defRPr>
      </a:lvl1pPr>
    </p:titleStyle>
    <p:bodyStyle>
      <a:lvl1pPr marL="228409" indent="-228409" algn="l" defTabSz="913608" rtl="0" eaLnBrk="1" latinLnBrk="0" hangingPunct="1">
        <a:lnSpc>
          <a:spcPct val="90000"/>
        </a:lnSpc>
        <a:spcBef>
          <a:spcPts val="1000"/>
        </a:spcBef>
        <a:buFont typeface="Arial"/>
        <a:buChar char="•"/>
        <a:defRPr sz="1900" kern="1200">
          <a:solidFill>
            <a:schemeClr val="tx1"/>
          </a:solidFill>
          <a:latin typeface="Aileron" charset="0"/>
          <a:ea typeface="Aileron" charset="0"/>
          <a:cs typeface="Aileron" charset="0"/>
        </a:defRPr>
      </a:lvl1pPr>
      <a:lvl2pPr marL="685222" indent="-228409" algn="l" defTabSz="913608" rtl="0" eaLnBrk="1" latinLnBrk="0" hangingPunct="1">
        <a:lnSpc>
          <a:spcPct val="90000"/>
        </a:lnSpc>
        <a:spcBef>
          <a:spcPts val="500"/>
        </a:spcBef>
        <a:buFont typeface="Arial"/>
        <a:buChar char="•"/>
        <a:defRPr sz="1600" kern="1200">
          <a:solidFill>
            <a:schemeClr val="tx1"/>
          </a:solidFill>
          <a:latin typeface="Aileron" charset="0"/>
          <a:ea typeface="Aileron" charset="0"/>
          <a:cs typeface="Aileron" charset="0"/>
        </a:defRPr>
      </a:lvl2pPr>
      <a:lvl3pPr marL="1142014" indent="-228409" algn="l" defTabSz="913608" rtl="0" eaLnBrk="1" latinLnBrk="0" hangingPunct="1">
        <a:lnSpc>
          <a:spcPct val="90000"/>
        </a:lnSpc>
        <a:spcBef>
          <a:spcPts val="500"/>
        </a:spcBef>
        <a:buFont typeface="Arial"/>
        <a:buChar char="•"/>
        <a:defRPr sz="1500" kern="1200">
          <a:solidFill>
            <a:schemeClr val="tx1"/>
          </a:solidFill>
          <a:latin typeface="Aileron" charset="0"/>
          <a:ea typeface="Aileron" charset="0"/>
          <a:cs typeface="Aileron" charset="0"/>
        </a:defRPr>
      </a:lvl3pPr>
      <a:lvl4pPr marL="1598810" indent="-228409" algn="l" defTabSz="913608" rtl="0" eaLnBrk="1" latinLnBrk="0" hangingPunct="1">
        <a:lnSpc>
          <a:spcPct val="90000"/>
        </a:lnSpc>
        <a:spcBef>
          <a:spcPts val="500"/>
        </a:spcBef>
        <a:buFont typeface="Arial"/>
        <a:buChar char="•"/>
        <a:defRPr sz="1200" kern="1200">
          <a:solidFill>
            <a:schemeClr val="tx1"/>
          </a:solidFill>
          <a:latin typeface="Aileron" charset="0"/>
          <a:ea typeface="Aileron" charset="0"/>
          <a:cs typeface="Aileron" charset="0"/>
        </a:defRPr>
      </a:lvl4pPr>
      <a:lvl5pPr marL="2055600" indent="-228409" algn="l" defTabSz="913608" rtl="0" eaLnBrk="1" latinLnBrk="0" hangingPunct="1">
        <a:lnSpc>
          <a:spcPct val="90000"/>
        </a:lnSpc>
        <a:spcBef>
          <a:spcPts val="500"/>
        </a:spcBef>
        <a:buFont typeface="Arial"/>
        <a:buChar char="•"/>
        <a:defRPr sz="1200" kern="1200">
          <a:solidFill>
            <a:schemeClr val="tx1"/>
          </a:solidFill>
          <a:latin typeface="Aileron" charset="0"/>
          <a:ea typeface="Aileron" charset="0"/>
          <a:cs typeface="Aileron" charset="0"/>
        </a:defRPr>
      </a:lvl5pPr>
      <a:lvl6pPr marL="2512417" indent="-228409" algn="l" defTabSz="913608"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9220" indent="-228409" algn="l" defTabSz="913608"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6022" indent="-228409" algn="l" defTabSz="913608"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2839" indent="-228409" algn="l" defTabSz="913608"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608" rtl="0" eaLnBrk="1" latinLnBrk="0" hangingPunct="1">
        <a:defRPr sz="1900" kern="1200">
          <a:solidFill>
            <a:schemeClr val="tx1"/>
          </a:solidFill>
          <a:latin typeface="+mn-lt"/>
          <a:ea typeface="+mn-ea"/>
          <a:cs typeface="+mn-cs"/>
        </a:defRPr>
      </a:lvl1pPr>
      <a:lvl2pPr marL="456791" algn="l" defTabSz="913608" rtl="0" eaLnBrk="1" latinLnBrk="0" hangingPunct="1">
        <a:defRPr sz="1900" kern="1200">
          <a:solidFill>
            <a:schemeClr val="tx1"/>
          </a:solidFill>
          <a:latin typeface="+mn-lt"/>
          <a:ea typeface="+mn-ea"/>
          <a:cs typeface="+mn-cs"/>
        </a:defRPr>
      </a:lvl2pPr>
      <a:lvl3pPr marL="913608" algn="l" defTabSz="913608" rtl="0" eaLnBrk="1" latinLnBrk="0" hangingPunct="1">
        <a:defRPr sz="1900" kern="1200">
          <a:solidFill>
            <a:schemeClr val="tx1"/>
          </a:solidFill>
          <a:latin typeface="+mn-lt"/>
          <a:ea typeface="+mn-ea"/>
          <a:cs typeface="+mn-cs"/>
        </a:defRPr>
      </a:lvl3pPr>
      <a:lvl4pPr marL="1370412" algn="l" defTabSz="913608" rtl="0" eaLnBrk="1" latinLnBrk="0" hangingPunct="1">
        <a:defRPr sz="1900" kern="1200">
          <a:solidFill>
            <a:schemeClr val="tx1"/>
          </a:solidFill>
          <a:latin typeface="+mn-lt"/>
          <a:ea typeface="+mn-ea"/>
          <a:cs typeface="+mn-cs"/>
        </a:defRPr>
      </a:lvl4pPr>
      <a:lvl5pPr marL="1827215" algn="l" defTabSz="913608" rtl="0" eaLnBrk="1" latinLnBrk="0" hangingPunct="1">
        <a:defRPr sz="1900" kern="1200">
          <a:solidFill>
            <a:schemeClr val="tx1"/>
          </a:solidFill>
          <a:latin typeface="+mn-lt"/>
          <a:ea typeface="+mn-ea"/>
          <a:cs typeface="+mn-cs"/>
        </a:defRPr>
      </a:lvl5pPr>
      <a:lvl6pPr marL="2284030" algn="l" defTabSz="913608" rtl="0" eaLnBrk="1" latinLnBrk="0" hangingPunct="1">
        <a:defRPr sz="1900" kern="1200">
          <a:solidFill>
            <a:schemeClr val="tx1"/>
          </a:solidFill>
          <a:latin typeface="+mn-lt"/>
          <a:ea typeface="+mn-ea"/>
          <a:cs typeface="+mn-cs"/>
        </a:defRPr>
      </a:lvl6pPr>
      <a:lvl7pPr marL="2740823" algn="l" defTabSz="913608" rtl="0" eaLnBrk="1" latinLnBrk="0" hangingPunct="1">
        <a:defRPr sz="1900" kern="1200">
          <a:solidFill>
            <a:schemeClr val="tx1"/>
          </a:solidFill>
          <a:latin typeface="+mn-lt"/>
          <a:ea typeface="+mn-ea"/>
          <a:cs typeface="+mn-cs"/>
        </a:defRPr>
      </a:lvl7pPr>
      <a:lvl8pPr marL="3197617" algn="l" defTabSz="913608" rtl="0" eaLnBrk="1" latinLnBrk="0" hangingPunct="1">
        <a:defRPr sz="1900" kern="1200">
          <a:solidFill>
            <a:schemeClr val="tx1"/>
          </a:solidFill>
          <a:latin typeface="+mn-lt"/>
          <a:ea typeface="+mn-ea"/>
          <a:cs typeface="+mn-cs"/>
        </a:defRPr>
      </a:lvl8pPr>
      <a:lvl9pPr marL="3654409" algn="l" defTabSz="913608"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EE5ED"/>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64000" y="989856"/>
            <a:ext cx="10461433" cy="1143000"/>
          </a:xfrm>
          <a:prstGeom prst="rect">
            <a:avLst/>
          </a:prstGeom>
        </p:spPr>
        <p:txBody>
          <a:bodyPr vert="horz" lIns="91440" tIns="45720" rIns="91440" bIns="45720" rtlCol="0" anchor="ctr">
            <a:normAutofit/>
          </a:bodyPr>
          <a:lstStyle/>
          <a:p>
            <a:r>
              <a:rPr lang="da-DK" dirty="0"/>
              <a:t>Klik for at redigere i master</a:t>
            </a:r>
          </a:p>
        </p:txBody>
      </p:sp>
      <p:sp>
        <p:nvSpPr>
          <p:cNvPr id="3" name="Pladsholder til tekst 2"/>
          <p:cNvSpPr>
            <a:spLocks noGrp="1"/>
          </p:cNvSpPr>
          <p:nvPr>
            <p:ph type="body" idx="1"/>
          </p:nvPr>
        </p:nvSpPr>
        <p:spPr>
          <a:xfrm>
            <a:off x="863998" y="2420889"/>
            <a:ext cx="10461436" cy="3815093"/>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cxnSp>
        <p:nvCxnSpPr>
          <p:cNvPr id="7" name="Lige forbindelse 6"/>
          <p:cNvCxnSpPr/>
          <p:nvPr/>
        </p:nvCxnSpPr>
        <p:spPr>
          <a:xfrm>
            <a:off x="863999" y="720000"/>
            <a:ext cx="10461435" cy="0"/>
          </a:xfrm>
          <a:prstGeom prst="line">
            <a:avLst/>
          </a:prstGeom>
          <a:ln w="19050">
            <a:solidFill>
              <a:srgbClr val="006633"/>
            </a:solidFill>
          </a:ln>
        </p:spPr>
        <p:style>
          <a:lnRef idx="1">
            <a:schemeClr val="accent1"/>
          </a:lnRef>
          <a:fillRef idx="0">
            <a:schemeClr val="accent1"/>
          </a:fillRef>
          <a:effectRef idx="0">
            <a:schemeClr val="accent1"/>
          </a:effectRef>
          <a:fontRef idx="minor">
            <a:schemeClr val="tx1"/>
          </a:fontRef>
        </p:style>
      </p:cxnSp>
      <p:pic>
        <p:nvPicPr>
          <p:cNvPr id="8" name="Billede 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456373" y="366717"/>
            <a:ext cx="1869060" cy="290919"/>
          </a:xfrm>
          <a:prstGeom prst="rect">
            <a:avLst/>
          </a:prstGeom>
        </p:spPr>
      </p:pic>
    </p:spTree>
    <p:extLst>
      <p:ext uri="{BB962C8B-B14F-4D97-AF65-F5344CB8AC3E}">
        <p14:creationId xmlns:p14="http://schemas.microsoft.com/office/powerpoint/2010/main" val="90665013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Lst>
  <p:txStyles>
    <p:titleStyle>
      <a:lvl1pPr algn="l" defTabSz="914400" rtl="0" eaLnBrk="1" latinLnBrk="0" hangingPunct="1">
        <a:spcBef>
          <a:spcPct val="0"/>
        </a:spcBef>
        <a:buNone/>
        <a:defRPr sz="36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9.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4.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e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tiff"/></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image" Target="../media/image51.tiff"/><Relationship Id="rId4" Type="http://schemas.openxmlformats.org/officeDocument/2006/relationships/image" Target="../media/image52.tiff"/><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51.tiff"/><Relationship Id="rId4" Type="http://schemas.openxmlformats.org/officeDocument/2006/relationships/image" Target="../media/image52.tiff"/><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51.tiff"/><Relationship Id="rId4" Type="http://schemas.openxmlformats.org/officeDocument/2006/relationships/image" Target="../media/image52.tiff"/><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tiff"/></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p:nvSpPr>
        <p:spPr>
          <a:xfrm>
            <a:off x="0" y="0"/>
            <a:ext cx="12192000" cy="6858000"/>
          </a:xfrm>
          <a:prstGeom prst="rect">
            <a:avLst/>
          </a:prstGeom>
          <a:solidFill>
            <a:srgbClr val="126031">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lIns="91364" tIns="45698" rIns="91364" bIns="45698" rtlCol="0" anchor="ctr"/>
          <a:lstStyle/>
          <a:p>
            <a:pPr algn="ctr"/>
            <a:endParaRPr lang="en-GB" dirty="0"/>
          </a:p>
        </p:txBody>
      </p:sp>
      <p:sp>
        <p:nvSpPr>
          <p:cNvPr id="2" name="Title 1"/>
          <p:cNvSpPr>
            <a:spLocks noGrp="1"/>
          </p:cNvSpPr>
          <p:nvPr>
            <p:ph type="ctrTitle"/>
          </p:nvPr>
        </p:nvSpPr>
        <p:spPr>
          <a:xfrm>
            <a:off x="1797229" y="1637023"/>
            <a:ext cx="9144000" cy="2844907"/>
          </a:xfrm>
        </p:spPr>
        <p:txBody>
          <a:bodyPr>
            <a:normAutofit/>
          </a:bodyPr>
          <a:lstStyle/>
          <a:p>
            <a:r>
              <a:rPr lang="en-GB" sz="3600" dirty="0" err="1">
                <a:solidFill>
                  <a:schemeClr val="bg1"/>
                </a:solidFill>
                <a:latin typeface="Helvetica" charset="0"/>
                <a:ea typeface="Helvetica" charset="0"/>
                <a:cs typeface="Helvetica" charset="0"/>
              </a:rPr>
              <a:t>Er</a:t>
            </a:r>
            <a:r>
              <a:rPr lang="en-GB" sz="3600" dirty="0">
                <a:solidFill>
                  <a:schemeClr val="bg1"/>
                </a:solidFill>
                <a:latin typeface="Helvetica" charset="0"/>
                <a:ea typeface="Helvetica" charset="0"/>
                <a:cs typeface="Helvetica" charset="0"/>
              </a:rPr>
              <a:t> der </a:t>
            </a:r>
            <a:r>
              <a:rPr lang="en-GB" sz="3600" dirty="0" err="1">
                <a:solidFill>
                  <a:schemeClr val="bg1"/>
                </a:solidFill>
                <a:latin typeface="Helvetica" charset="0"/>
                <a:ea typeface="Helvetica" charset="0"/>
                <a:cs typeface="Helvetica" charset="0"/>
              </a:rPr>
              <a:t>plads</a:t>
            </a:r>
            <a:r>
              <a:rPr lang="en-GB" sz="3600" dirty="0">
                <a:solidFill>
                  <a:schemeClr val="bg1"/>
                </a:solidFill>
                <a:latin typeface="Helvetica" charset="0"/>
                <a:ea typeface="Helvetica" charset="0"/>
                <a:cs typeface="Helvetica" charset="0"/>
              </a:rPr>
              <a:t> </a:t>
            </a:r>
            <a:r>
              <a:rPr lang="en-GB" sz="3600" dirty="0" err="1">
                <a:solidFill>
                  <a:schemeClr val="bg1"/>
                </a:solidFill>
                <a:latin typeface="Helvetica" charset="0"/>
                <a:ea typeface="Helvetica" charset="0"/>
                <a:cs typeface="Helvetica" charset="0"/>
              </a:rPr>
              <a:t>til</a:t>
            </a:r>
            <a:r>
              <a:rPr lang="en-GB" sz="3600" dirty="0">
                <a:solidFill>
                  <a:schemeClr val="bg1"/>
                </a:solidFill>
                <a:latin typeface="Helvetica" charset="0"/>
                <a:ea typeface="Helvetica" charset="0"/>
                <a:cs typeface="Helvetica" charset="0"/>
              </a:rPr>
              <a:t> </a:t>
            </a:r>
            <a:r>
              <a:rPr lang="en-GB" sz="3600" dirty="0" err="1">
                <a:solidFill>
                  <a:schemeClr val="bg1"/>
                </a:solidFill>
                <a:latin typeface="Helvetica" charset="0"/>
                <a:ea typeface="Helvetica" charset="0"/>
                <a:cs typeface="Helvetica" charset="0"/>
              </a:rPr>
              <a:t>kartoflen</a:t>
            </a:r>
            <a:r>
              <a:rPr lang="en-GB" sz="3600" dirty="0">
                <a:solidFill>
                  <a:schemeClr val="bg1"/>
                </a:solidFill>
                <a:latin typeface="Helvetica" charset="0"/>
                <a:ea typeface="Helvetica" charset="0"/>
                <a:cs typeface="Helvetica" charset="0"/>
              </a:rPr>
              <a:t> </a:t>
            </a:r>
            <a:r>
              <a:rPr lang="en-GB" sz="3600" dirty="0" err="1">
                <a:solidFill>
                  <a:schemeClr val="bg1"/>
                </a:solidFill>
                <a:latin typeface="Helvetica" charset="0"/>
                <a:ea typeface="Helvetica" charset="0"/>
                <a:cs typeface="Helvetica" charset="0"/>
              </a:rPr>
              <a:t>i</a:t>
            </a:r>
            <a:r>
              <a:rPr lang="en-GB" sz="3600" dirty="0">
                <a:solidFill>
                  <a:schemeClr val="bg1"/>
                </a:solidFill>
                <a:latin typeface="Helvetica" charset="0"/>
                <a:ea typeface="Helvetica" charset="0"/>
                <a:cs typeface="Helvetica" charset="0"/>
              </a:rPr>
              <a:t> </a:t>
            </a:r>
            <a:r>
              <a:rPr lang="en-GB" sz="3600" dirty="0" err="1">
                <a:solidFill>
                  <a:schemeClr val="bg1"/>
                </a:solidFill>
                <a:latin typeface="Helvetica" charset="0"/>
                <a:ea typeface="Helvetica" charset="0"/>
                <a:cs typeface="Helvetica" charset="0"/>
              </a:rPr>
              <a:t>Danmark</a:t>
            </a:r>
            <a:r>
              <a:rPr lang="en-GB" sz="3600" dirty="0">
                <a:solidFill>
                  <a:schemeClr val="bg1"/>
                </a:solidFill>
                <a:latin typeface="Helvetica" charset="0"/>
                <a:ea typeface="Helvetica" charset="0"/>
                <a:cs typeface="Helvetica" charset="0"/>
              </a:rPr>
              <a:t>?</a:t>
            </a:r>
          </a:p>
        </p:txBody>
      </p:sp>
      <p:sp>
        <p:nvSpPr>
          <p:cNvPr id="3" name="Subtitle 2"/>
          <p:cNvSpPr>
            <a:spLocks noGrp="1"/>
          </p:cNvSpPr>
          <p:nvPr>
            <p:ph type="subTitle" idx="1"/>
          </p:nvPr>
        </p:nvSpPr>
        <p:spPr>
          <a:xfrm>
            <a:off x="2734922" y="3785616"/>
            <a:ext cx="7268613" cy="1914144"/>
          </a:xfrm>
        </p:spPr>
        <p:txBody>
          <a:bodyPr vert="horz" lIns="91364" tIns="45698" rIns="91364" bIns="45698" rtlCol="0" anchor="t">
            <a:normAutofit/>
          </a:bodyPr>
          <a:lstStyle/>
          <a:p>
            <a:r>
              <a:rPr lang="da-DK" sz="2800" i="0" dirty="0">
                <a:solidFill>
                  <a:schemeClr val="bg1"/>
                </a:solidFill>
                <a:latin typeface="Helvetica" charset="0"/>
                <a:ea typeface="Helvetica" charset="0"/>
                <a:cs typeface="Helvetica" charset="0"/>
              </a:rPr>
              <a:t> </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6675" y="414848"/>
            <a:ext cx="1954695" cy="409483"/>
          </a:xfrm>
          <a:prstGeom prst="rect">
            <a:avLst/>
          </a:prstGeom>
        </p:spPr>
      </p:pic>
      <p:sp>
        <p:nvSpPr>
          <p:cNvPr id="7" name="Tekstfelt 6">
            <a:extLst>
              <a:ext uri="{FF2B5EF4-FFF2-40B4-BE49-F238E27FC236}">
                <a16:creationId xmlns:a16="http://schemas.microsoft.com/office/drawing/2014/main" xmlns="" id="{2A411A21-AE69-4E53-A8CC-B8A7E56BD438}"/>
              </a:ext>
            </a:extLst>
          </p:cNvPr>
          <p:cNvSpPr txBox="1"/>
          <p:nvPr/>
        </p:nvSpPr>
        <p:spPr>
          <a:xfrm>
            <a:off x="3551583" y="4651513"/>
            <a:ext cx="5367130" cy="1077218"/>
          </a:xfrm>
          <a:prstGeom prst="rect">
            <a:avLst/>
          </a:prstGeom>
          <a:noFill/>
        </p:spPr>
        <p:txBody>
          <a:bodyPr wrap="square" rtlCol="0">
            <a:spAutoFit/>
          </a:bodyPr>
          <a:lstStyle/>
          <a:p>
            <a:pPr algn="ctr"/>
            <a:r>
              <a:rPr lang="da-DK" sz="2400" dirty="0">
                <a:solidFill>
                  <a:schemeClr val="bg1"/>
                </a:solidFill>
                <a:latin typeface="Helvetica" charset="0"/>
                <a:cs typeface="Helvetica" charset="0"/>
              </a:rPr>
              <a:t>Marie-Louise Boisen Lendal</a:t>
            </a:r>
          </a:p>
          <a:p>
            <a:pPr algn="ctr"/>
            <a:r>
              <a:rPr lang="da-DK" sz="2000" dirty="0">
                <a:solidFill>
                  <a:schemeClr val="bg1"/>
                </a:solidFill>
                <a:latin typeface="Helvetica" charset="0"/>
                <a:cs typeface="Helvetica" charset="0"/>
              </a:rPr>
              <a:t>Direktør i Tænketanken Frej</a:t>
            </a:r>
          </a:p>
          <a:p>
            <a:pPr algn="ctr"/>
            <a:r>
              <a:rPr lang="da-DK" sz="2000" dirty="0">
                <a:solidFill>
                  <a:schemeClr val="bg1"/>
                </a:solidFill>
                <a:latin typeface="Helvetica" charset="0"/>
                <a:cs typeface="Helvetica" charset="0"/>
              </a:rPr>
              <a:t>Kartoffelambassadør 2018</a:t>
            </a:r>
          </a:p>
        </p:txBody>
      </p:sp>
    </p:spTree>
    <p:extLst>
      <p:ext uri="{BB962C8B-B14F-4D97-AF65-F5344CB8AC3E}">
        <p14:creationId xmlns:p14="http://schemas.microsoft.com/office/powerpoint/2010/main" val="120678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5100918-936B-4355-8A02-C3C0A9E6DDED}"/>
              </a:ext>
            </a:extLst>
          </p:cNvPr>
          <p:cNvSpPr>
            <a:spLocks noGrp="1"/>
          </p:cNvSpPr>
          <p:nvPr>
            <p:ph type="title"/>
          </p:nvPr>
        </p:nvSpPr>
        <p:spPr>
          <a:xfrm>
            <a:off x="2438400" y="365125"/>
            <a:ext cx="7315200" cy="1325563"/>
          </a:xfrm>
        </p:spPr>
        <p:txBody>
          <a:bodyPr/>
          <a:lstStyle/>
          <a:p>
            <a:pPr algn="ctr"/>
            <a:r>
              <a:rPr lang="da-DK"/>
              <a:t>Kartoffel = Klima</a:t>
            </a:r>
          </a:p>
        </p:txBody>
      </p:sp>
      <p:pic>
        <p:nvPicPr>
          <p:cNvPr id="4" name="Billede 3">
            <a:extLst>
              <a:ext uri="{FF2B5EF4-FFF2-40B4-BE49-F238E27FC236}">
                <a16:creationId xmlns:a16="http://schemas.microsoft.com/office/drawing/2014/main" xmlns="" id="{88A3AD5B-449D-4237-AC66-2028AAA2F629}"/>
              </a:ext>
            </a:extLst>
          </p:cNvPr>
          <p:cNvPicPr>
            <a:picLocks noChangeAspect="1"/>
          </p:cNvPicPr>
          <p:nvPr/>
        </p:nvPicPr>
        <p:blipFill>
          <a:blip r:embed="rId3" cstate="email">
            <a:clrChange>
              <a:clrFrom>
                <a:srgbClr val="EEEEEE"/>
              </a:clrFrom>
              <a:clrTo>
                <a:srgbClr val="EEEEEE">
                  <a:alpha val="0"/>
                </a:srgbClr>
              </a:clrTo>
            </a:clrChange>
            <a:extLst>
              <a:ext uri="{28A0092B-C50C-407E-A947-70E740481C1C}">
                <a14:useLocalDpi xmlns:a14="http://schemas.microsoft.com/office/drawing/2010/main"/>
              </a:ext>
            </a:extLst>
          </a:blip>
          <a:stretch>
            <a:fillRect/>
          </a:stretch>
        </p:blipFill>
        <p:spPr>
          <a:xfrm>
            <a:off x="4740088" y="3124480"/>
            <a:ext cx="2711824" cy="2711824"/>
          </a:xfrm>
          <a:prstGeom prst="rect">
            <a:avLst/>
          </a:prstGeom>
        </p:spPr>
      </p:pic>
      <p:sp>
        <p:nvSpPr>
          <p:cNvPr id="6" name="Titel 1">
            <a:extLst>
              <a:ext uri="{FF2B5EF4-FFF2-40B4-BE49-F238E27FC236}">
                <a16:creationId xmlns:a16="http://schemas.microsoft.com/office/drawing/2014/main" xmlns="" id="{B9D276EC-2753-406B-910C-F91FDE24ACEF}"/>
              </a:ext>
            </a:extLst>
          </p:cNvPr>
          <p:cNvSpPr txBox="1">
            <a:spLocks/>
          </p:cNvSpPr>
          <p:nvPr/>
        </p:nvSpPr>
        <p:spPr bwMode="auto">
          <a:xfrm>
            <a:off x="905436" y="1798917"/>
            <a:ext cx="230393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200" kern="1200">
                <a:solidFill>
                  <a:srgbClr val="126031"/>
                </a:solidFill>
                <a:latin typeface="Aileron Light" charset="0"/>
                <a:ea typeface="ＭＳ Ｐゴシック" charset="0"/>
                <a:cs typeface="Aileron Light" charset="0"/>
              </a:defRPr>
            </a:lvl1pPr>
            <a:lvl2pPr algn="l" rtl="0" eaLnBrk="0" fontAlgn="base" hangingPunct="0">
              <a:lnSpc>
                <a:spcPct val="90000"/>
              </a:lnSpc>
              <a:spcBef>
                <a:spcPct val="0"/>
              </a:spcBef>
              <a:spcAft>
                <a:spcPct val="0"/>
              </a:spcAft>
              <a:defRPr sz="3200">
                <a:solidFill>
                  <a:schemeClr val="tx1"/>
                </a:solidFill>
                <a:latin typeface="Aileron Light" charset="0"/>
                <a:ea typeface="ＭＳ Ｐゴシック" charset="0"/>
                <a:cs typeface="Aileron Light" charset="0"/>
              </a:defRPr>
            </a:lvl2pPr>
            <a:lvl3pPr algn="l" rtl="0" eaLnBrk="0" fontAlgn="base" hangingPunct="0">
              <a:lnSpc>
                <a:spcPct val="90000"/>
              </a:lnSpc>
              <a:spcBef>
                <a:spcPct val="0"/>
              </a:spcBef>
              <a:spcAft>
                <a:spcPct val="0"/>
              </a:spcAft>
              <a:defRPr sz="3200">
                <a:solidFill>
                  <a:schemeClr val="tx1"/>
                </a:solidFill>
                <a:latin typeface="Aileron Light" charset="0"/>
                <a:ea typeface="ＭＳ Ｐゴシック" charset="0"/>
                <a:cs typeface="Aileron Light" charset="0"/>
              </a:defRPr>
            </a:lvl3pPr>
            <a:lvl4pPr algn="l" rtl="0" eaLnBrk="0" fontAlgn="base" hangingPunct="0">
              <a:lnSpc>
                <a:spcPct val="90000"/>
              </a:lnSpc>
              <a:spcBef>
                <a:spcPct val="0"/>
              </a:spcBef>
              <a:spcAft>
                <a:spcPct val="0"/>
              </a:spcAft>
              <a:defRPr sz="3200">
                <a:solidFill>
                  <a:schemeClr val="tx1"/>
                </a:solidFill>
                <a:latin typeface="Aileron Light" charset="0"/>
                <a:ea typeface="ＭＳ Ｐゴシック" charset="0"/>
                <a:cs typeface="Aileron Light" charset="0"/>
              </a:defRPr>
            </a:lvl4pPr>
            <a:lvl5pPr algn="l" rtl="0" eaLnBrk="0" fontAlgn="base" hangingPunct="0">
              <a:lnSpc>
                <a:spcPct val="90000"/>
              </a:lnSpc>
              <a:spcBef>
                <a:spcPct val="0"/>
              </a:spcBef>
              <a:spcAft>
                <a:spcPct val="0"/>
              </a:spcAft>
              <a:defRPr sz="3200">
                <a:solidFill>
                  <a:schemeClr val="tx1"/>
                </a:solidFill>
                <a:latin typeface="Aileron Light" charset="0"/>
                <a:ea typeface="ＭＳ Ｐゴシック" charset="0"/>
                <a:cs typeface="Aileron Light" charset="0"/>
              </a:defRPr>
            </a:lvl5pPr>
            <a:lvl6pPr marL="457200" algn="l" rtl="0" fontAlgn="base">
              <a:lnSpc>
                <a:spcPct val="90000"/>
              </a:lnSpc>
              <a:spcBef>
                <a:spcPct val="0"/>
              </a:spcBef>
              <a:spcAft>
                <a:spcPct val="0"/>
              </a:spcAft>
              <a:defRPr sz="3200">
                <a:solidFill>
                  <a:schemeClr val="tx1"/>
                </a:solidFill>
                <a:latin typeface="Aileron Light" charset="0"/>
                <a:ea typeface="ＭＳ Ｐゴシック" charset="0"/>
                <a:cs typeface="Aileron Light" charset="0"/>
              </a:defRPr>
            </a:lvl6pPr>
            <a:lvl7pPr marL="914400" algn="l" rtl="0" fontAlgn="base">
              <a:lnSpc>
                <a:spcPct val="90000"/>
              </a:lnSpc>
              <a:spcBef>
                <a:spcPct val="0"/>
              </a:spcBef>
              <a:spcAft>
                <a:spcPct val="0"/>
              </a:spcAft>
              <a:defRPr sz="3200">
                <a:solidFill>
                  <a:schemeClr val="tx1"/>
                </a:solidFill>
                <a:latin typeface="Aileron Light" charset="0"/>
                <a:ea typeface="ＭＳ Ｐゴシック" charset="0"/>
                <a:cs typeface="Aileron Light" charset="0"/>
              </a:defRPr>
            </a:lvl7pPr>
            <a:lvl8pPr marL="1371600" algn="l" rtl="0" fontAlgn="base">
              <a:lnSpc>
                <a:spcPct val="90000"/>
              </a:lnSpc>
              <a:spcBef>
                <a:spcPct val="0"/>
              </a:spcBef>
              <a:spcAft>
                <a:spcPct val="0"/>
              </a:spcAft>
              <a:defRPr sz="3200">
                <a:solidFill>
                  <a:schemeClr val="tx1"/>
                </a:solidFill>
                <a:latin typeface="Aileron Light" charset="0"/>
                <a:ea typeface="ＭＳ Ｐゴシック" charset="0"/>
                <a:cs typeface="Aileron Light" charset="0"/>
              </a:defRPr>
            </a:lvl8pPr>
            <a:lvl9pPr marL="1828800" algn="l" rtl="0" fontAlgn="base">
              <a:lnSpc>
                <a:spcPct val="90000"/>
              </a:lnSpc>
              <a:spcBef>
                <a:spcPct val="0"/>
              </a:spcBef>
              <a:spcAft>
                <a:spcPct val="0"/>
              </a:spcAft>
              <a:defRPr sz="3200">
                <a:solidFill>
                  <a:schemeClr val="tx1"/>
                </a:solidFill>
                <a:latin typeface="Aileron Light" charset="0"/>
                <a:ea typeface="ＭＳ Ｐゴシック" charset="0"/>
                <a:cs typeface="Aileron Light" charset="0"/>
              </a:defRPr>
            </a:lvl9pPr>
          </a:lstStyle>
          <a:p>
            <a:pPr algn="ctr"/>
            <a:r>
              <a:rPr lang="da-DK" dirty="0"/>
              <a:t>Klima</a:t>
            </a:r>
          </a:p>
        </p:txBody>
      </p:sp>
      <p:cxnSp>
        <p:nvCxnSpPr>
          <p:cNvPr id="8" name="Lige pilforbindelse 7">
            <a:extLst>
              <a:ext uri="{FF2B5EF4-FFF2-40B4-BE49-F238E27FC236}">
                <a16:creationId xmlns:a16="http://schemas.microsoft.com/office/drawing/2014/main" xmlns="" id="{95FC967B-52BA-43EB-830F-D3012596C2DE}"/>
              </a:ext>
            </a:extLst>
          </p:cNvPr>
          <p:cNvCxnSpPr>
            <a:cxnSpLocks/>
          </p:cNvCxnSpPr>
          <p:nvPr/>
        </p:nvCxnSpPr>
        <p:spPr>
          <a:xfrm>
            <a:off x="2719669" y="2635624"/>
            <a:ext cx="3232896" cy="1362635"/>
          </a:xfrm>
          <a:prstGeom prst="straightConnector1">
            <a:avLst/>
          </a:prstGeom>
          <a:ln w="38100">
            <a:solidFill>
              <a:srgbClr val="12603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itel 1">
            <a:extLst>
              <a:ext uri="{FF2B5EF4-FFF2-40B4-BE49-F238E27FC236}">
                <a16:creationId xmlns:a16="http://schemas.microsoft.com/office/drawing/2014/main" xmlns="" id="{21F427EC-EBFD-47A9-8F3E-6715576BA5F7}"/>
              </a:ext>
            </a:extLst>
          </p:cNvPr>
          <p:cNvSpPr txBox="1">
            <a:spLocks/>
          </p:cNvSpPr>
          <p:nvPr/>
        </p:nvSpPr>
        <p:spPr bwMode="auto">
          <a:xfrm>
            <a:off x="8601635" y="1822822"/>
            <a:ext cx="230393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200" kern="1200">
                <a:solidFill>
                  <a:srgbClr val="126031"/>
                </a:solidFill>
                <a:latin typeface="Aileron Light" charset="0"/>
                <a:ea typeface="ＭＳ Ｐゴシック" charset="0"/>
                <a:cs typeface="Aileron Light" charset="0"/>
              </a:defRPr>
            </a:lvl1pPr>
            <a:lvl2pPr algn="l" rtl="0" eaLnBrk="0" fontAlgn="base" hangingPunct="0">
              <a:lnSpc>
                <a:spcPct val="90000"/>
              </a:lnSpc>
              <a:spcBef>
                <a:spcPct val="0"/>
              </a:spcBef>
              <a:spcAft>
                <a:spcPct val="0"/>
              </a:spcAft>
              <a:defRPr sz="3200">
                <a:solidFill>
                  <a:schemeClr val="tx1"/>
                </a:solidFill>
                <a:latin typeface="Aileron Light" charset="0"/>
                <a:ea typeface="ＭＳ Ｐゴシック" charset="0"/>
                <a:cs typeface="Aileron Light" charset="0"/>
              </a:defRPr>
            </a:lvl2pPr>
            <a:lvl3pPr algn="l" rtl="0" eaLnBrk="0" fontAlgn="base" hangingPunct="0">
              <a:lnSpc>
                <a:spcPct val="90000"/>
              </a:lnSpc>
              <a:spcBef>
                <a:spcPct val="0"/>
              </a:spcBef>
              <a:spcAft>
                <a:spcPct val="0"/>
              </a:spcAft>
              <a:defRPr sz="3200">
                <a:solidFill>
                  <a:schemeClr val="tx1"/>
                </a:solidFill>
                <a:latin typeface="Aileron Light" charset="0"/>
                <a:ea typeface="ＭＳ Ｐゴシック" charset="0"/>
                <a:cs typeface="Aileron Light" charset="0"/>
              </a:defRPr>
            </a:lvl3pPr>
            <a:lvl4pPr algn="l" rtl="0" eaLnBrk="0" fontAlgn="base" hangingPunct="0">
              <a:lnSpc>
                <a:spcPct val="90000"/>
              </a:lnSpc>
              <a:spcBef>
                <a:spcPct val="0"/>
              </a:spcBef>
              <a:spcAft>
                <a:spcPct val="0"/>
              </a:spcAft>
              <a:defRPr sz="3200">
                <a:solidFill>
                  <a:schemeClr val="tx1"/>
                </a:solidFill>
                <a:latin typeface="Aileron Light" charset="0"/>
                <a:ea typeface="ＭＳ Ｐゴシック" charset="0"/>
                <a:cs typeface="Aileron Light" charset="0"/>
              </a:defRPr>
            </a:lvl4pPr>
            <a:lvl5pPr algn="l" rtl="0" eaLnBrk="0" fontAlgn="base" hangingPunct="0">
              <a:lnSpc>
                <a:spcPct val="90000"/>
              </a:lnSpc>
              <a:spcBef>
                <a:spcPct val="0"/>
              </a:spcBef>
              <a:spcAft>
                <a:spcPct val="0"/>
              </a:spcAft>
              <a:defRPr sz="3200">
                <a:solidFill>
                  <a:schemeClr val="tx1"/>
                </a:solidFill>
                <a:latin typeface="Aileron Light" charset="0"/>
                <a:ea typeface="ＭＳ Ｐゴシック" charset="0"/>
                <a:cs typeface="Aileron Light" charset="0"/>
              </a:defRPr>
            </a:lvl5pPr>
            <a:lvl6pPr marL="457200" algn="l" rtl="0" fontAlgn="base">
              <a:lnSpc>
                <a:spcPct val="90000"/>
              </a:lnSpc>
              <a:spcBef>
                <a:spcPct val="0"/>
              </a:spcBef>
              <a:spcAft>
                <a:spcPct val="0"/>
              </a:spcAft>
              <a:defRPr sz="3200">
                <a:solidFill>
                  <a:schemeClr val="tx1"/>
                </a:solidFill>
                <a:latin typeface="Aileron Light" charset="0"/>
                <a:ea typeface="ＭＳ Ｐゴシック" charset="0"/>
                <a:cs typeface="Aileron Light" charset="0"/>
              </a:defRPr>
            </a:lvl6pPr>
            <a:lvl7pPr marL="914400" algn="l" rtl="0" fontAlgn="base">
              <a:lnSpc>
                <a:spcPct val="90000"/>
              </a:lnSpc>
              <a:spcBef>
                <a:spcPct val="0"/>
              </a:spcBef>
              <a:spcAft>
                <a:spcPct val="0"/>
              </a:spcAft>
              <a:defRPr sz="3200">
                <a:solidFill>
                  <a:schemeClr val="tx1"/>
                </a:solidFill>
                <a:latin typeface="Aileron Light" charset="0"/>
                <a:ea typeface="ＭＳ Ｐゴシック" charset="0"/>
                <a:cs typeface="Aileron Light" charset="0"/>
              </a:defRPr>
            </a:lvl7pPr>
            <a:lvl8pPr marL="1371600" algn="l" rtl="0" fontAlgn="base">
              <a:lnSpc>
                <a:spcPct val="90000"/>
              </a:lnSpc>
              <a:spcBef>
                <a:spcPct val="0"/>
              </a:spcBef>
              <a:spcAft>
                <a:spcPct val="0"/>
              </a:spcAft>
              <a:defRPr sz="3200">
                <a:solidFill>
                  <a:schemeClr val="tx1"/>
                </a:solidFill>
                <a:latin typeface="Aileron Light" charset="0"/>
                <a:ea typeface="ＭＳ Ｐゴシック" charset="0"/>
                <a:cs typeface="Aileron Light" charset="0"/>
              </a:defRPr>
            </a:lvl8pPr>
            <a:lvl9pPr marL="1828800" algn="l" rtl="0" fontAlgn="base">
              <a:lnSpc>
                <a:spcPct val="90000"/>
              </a:lnSpc>
              <a:spcBef>
                <a:spcPct val="0"/>
              </a:spcBef>
              <a:spcAft>
                <a:spcPct val="0"/>
              </a:spcAft>
              <a:defRPr sz="3200">
                <a:solidFill>
                  <a:schemeClr val="tx1"/>
                </a:solidFill>
                <a:latin typeface="Aileron Light" charset="0"/>
                <a:ea typeface="ＭＳ Ｐゴシック" charset="0"/>
                <a:cs typeface="Aileron Light" charset="0"/>
              </a:defRPr>
            </a:lvl9pPr>
          </a:lstStyle>
          <a:p>
            <a:pPr algn="ctr"/>
            <a:r>
              <a:rPr lang="da-DK" dirty="0"/>
              <a:t>Danske fødevare</a:t>
            </a:r>
          </a:p>
        </p:txBody>
      </p:sp>
      <p:cxnSp>
        <p:nvCxnSpPr>
          <p:cNvPr id="12" name="Lige pilforbindelse 11">
            <a:extLst>
              <a:ext uri="{FF2B5EF4-FFF2-40B4-BE49-F238E27FC236}">
                <a16:creationId xmlns:a16="http://schemas.microsoft.com/office/drawing/2014/main" xmlns="" id="{7CF9D04A-6F88-4648-B6F9-D8651C184017}"/>
              </a:ext>
            </a:extLst>
          </p:cNvPr>
          <p:cNvCxnSpPr>
            <a:cxnSpLocks/>
          </p:cNvCxnSpPr>
          <p:nvPr/>
        </p:nvCxnSpPr>
        <p:spPr>
          <a:xfrm flipH="1">
            <a:off x="5952567" y="2635624"/>
            <a:ext cx="3030067" cy="1362635"/>
          </a:xfrm>
          <a:prstGeom prst="straightConnector1">
            <a:avLst/>
          </a:prstGeom>
          <a:ln w="38100">
            <a:solidFill>
              <a:srgbClr val="12603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923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F3F9B24-0C05-409D-838B-B34AC0ACAF24}"/>
              </a:ext>
            </a:extLst>
          </p:cNvPr>
          <p:cNvSpPr>
            <a:spLocks noGrp="1"/>
          </p:cNvSpPr>
          <p:nvPr>
            <p:ph type="title"/>
          </p:nvPr>
        </p:nvSpPr>
        <p:spPr/>
        <p:txBody>
          <a:bodyPr/>
          <a:lstStyle/>
          <a:p>
            <a:r>
              <a:rPr lang="da-DK" dirty="0"/>
              <a:t>Der står intet om klima, sundhed eller bæredygtighed?</a:t>
            </a:r>
          </a:p>
        </p:txBody>
      </p:sp>
      <p:sp>
        <p:nvSpPr>
          <p:cNvPr id="3" name="Pladsholder til indhold 2">
            <a:extLst>
              <a:ext uri="{FF2B5EF4-FFF2-40B4-BE49-F238E27FC236}">
                <a16:creationId xmlns:a16="http://schemas.microsoft.com/office/drawing/2014/main" xmlns="" id="{A79DEBC3-528F-41C9-8BE1-F037BE668390}"/>
              </a:ext>
            </a:extLst>
          </p:cNvPr>
          <p:cNvSpPr>
            <a:spLocks noGrp="1"/>
          </p:cNvSpPr>
          <p:nvPr>
            <p:ph idx="1"/>
          </p:nvPr>
        </p:nvSpPr>
        <p:spPr/>
        <p:txBody>
          <a:bodyPr/>
          <a:lstStyle/>
          <a:p>
            <a:endParaRPr lang="da-DK" dirty="0"/>
          </a:p>
        </p:txBody>
      </p:sp>
      <p:pic>
        <p:nvPicPr>
          <p:cNvPr id="4" name="Billede 3">
            <a:extLst>
              <a:ext uri="{FF2B5EF4-FFF2-40B4-BE49-F238E27FC236}">
                <a16:creationId xmlns:a16="http://schemas.microsoft.com/office/drawing/2014/main" xmlns="" id="{374C8FB4-9586-4AAB-8A88-92C0C2445C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7510" y="2060850"/>
            <a:ext cx="4390103" cy="4594974"/>
          </a:xfrm>
          <a:prstGeom prst="rect">
            <a:avLst/>
          </a:prstGeom>
        </p:spPr>
      </p:pic>
      <p:pic>
        <p:nvPicPr>
          <p:cNvPr id="5" name="Billede 4">
            <a:extLst>
              <a:ext uri="{FF2B5EF4-FFF2-40B4-BE49-F238E27FC236}">
                <a16:creationId xmlns:a16="http://schemas.microsoft.com/office/drawing/2014/main" xmlns="" id="{62D8952D-9A99-4506-81AC-84A483332E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7360" y="1788489"/>
            <a:ext cx="4031840" cy="4867335"/>
          </a:xfrm>
          <a:prstGeom prst="rect">
            <a:avLst/>
          </a:prstGeom>
        </p:spPr>
      </p:pic>
    </p:spTree>
    <p:extLst>
      <p:ext uri="{BB962C8B-B14F-4D97-AF65-F5344CB8AC3E}">
        <p14:creationId xmlns:p14="http://schemas.microsoft.com/office/powerpoint/2010/main" val="1244327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naturli-foods.dk/wp-content/uploads/2018/12/pipfri_dk.png">
            <a:extLst>
              <a:ext uri="{FF2B5EF4-FFF2-40B4-BE49-F238E27FC236}">
                <a16:creationId xmlns:a16="http://schemas.microsoft.com/office/drawing/2014/main" xmlns="" id="{704F820B-DA92-4EDA-9D36-9D64910DA7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01247" y="0"/>
            <a:ext cx="8424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xmlns="" id="{3445B76C-2A53-40AA-A70F-7C065B224DE6}"/>
              </a:ext>
            </a:extLst>
          </p:cNvPr>
          <p:cNvSpPr>
            <a:spLocks noGrp="1"/>
          </p:cNvSpPr>
          <p:nvPr>
            <p:ph type="title"/>
          </p:nvPr>
        </p:nvSpPr>
        <p:spPr/>
        <p:txBody>
          <a:bodyPr/>
          <a:lstStyle/>
          <a:p>
            <a:endParaRPr lang="da-DK"/>
          </a:p>
        </p:txBody>
      </p:sp>
    </p:spTree>
    <p:extLst>
      <p:ext uri="{BB962C8B-B14F-4D97-AF65-F5344CB8AC3E}">
        <p14:creationId xmlns:p14="http://schemas.microsoft.com/office/powerpoint/2010/main" val="1785361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xmlns="" id="{F2E00613-9A2D-4B9A-B752-0CC437E82FFC}"/>
              </a:ext>
            </a:extLst>
          </p:cNvPr>
          <p:cNvPicPr>
            <a:picLocks noChangeAspect="1"/>
          </p:cNvPicPr>
          <p:nvPr/>
        </p:nvPicPr>
        <p:blipFill>
          <a:blip r:embed="rId3"/>
          <a:stretch>
            <a:fillRect/>
          </a:stretch>
        </p:blipFill>
        <p:spPr>
          <a:xfrm>
            <a:off x="2722418" y="365125"/>
            <a:ext cx="4020417" cy="4020417"/>
          </a:xfrm>
          <a:prstGeom prst="rect">
            <a:avLst/>
          </a:prstGeom>
        </p:spPr>
      </p:pic>
      <p:sp>
        <p:nvSpPr>
          <p:cNvPr id="2" name="Titel 1"/>
          <p:cNvSpPr>
            <a:spLocks noGrp="1"/>
          </p:cNvSpPr>
          <p:nvPr>
            <p:ph type="title"/>
          </p:nvPr>
        </p:nvSpPr>
        <p:spPr/>
        <p:txBody>
          <a:bodyPr/>
          <a:lstStyle/>
          <a:p>
            <a:r>
              <a:rPr lang="da-DK" dirty="0">
                <a:latin typeface="Helvetica" charset="0"/>
                <a:ea typeface="Helvetica" charset="0"/>
                <a:cs typeface="Helvetica" charset="0"/>
              </a:rPr>
              <a:t>En formålsdrevet virksomhed</a:t>
            </a:r>
          </a:p>
        </p:txBody>
      </p:sp>
      <p:pic>
        <p:nvPicPr>
          <p:cNvPr id="12" name="Billede 11">
            <a:extLst>
              <a:ext uri="{FF2B5EF4-FFF2-40B4-BE49-F238E27FC236}">
                <a16:creationId xmlns:a16="http://schemas.microsoft.com/office/drawing/2014/main" xmlns="" id="{EFA67015-EAD0-4744-BCED-F330F379684F}"/>
              </a:ext>
            </a:extLst>
          </p:cNvPr>
          <p:cNvPicPr>
            <a:picLocks noChangeAspect="1"/>
          </p:cNvPicPr>
          <p:nvPr/>
        </p:nvPicPr>
        <p:blipFill>
          <a:blip r:embed="rId4"/>
          <a:stretch>
            <a:fillRect/>
          </a:stretch>
        </p:blipFill>
        <p:spPr>
          <a:xfrm>
            <a:off x="6860598" y="1296918"/>
            <a:ext cx="5331402" cy="5375102"/>
          </a:xfrm>
          <a:prstGeom prst="rect">
            <a:avLst/>
          </a:prstGeom>
        </p:spPr>
      </p:pic>
      <p:pic>
        <p:nvPicPr>
          <p:cNvPr id="13" name="Billede 12">
            <a:extLst>
              <a:ext uri="{FF2B5EF4-FFF2-40B4-BE49-F238E27FC236}">
                <a16:creationId xmlns:a16="http://schemas.microsoft.com/office/drawing/2014/main" xmlns="" id="{C7BB3ED9-5F46-46C3-8507-AAD0E2CB7001}"/>
              </a:ext>
            </a:extLst>
          </p:cNvPr>
          <p:cNvPicPr>
            <a:picLocks noChangeAspect="1"/>
          </p:cNvPicPr>
          <p:nvPr/>
        </p:nvPicPr>
        <p:blipFill>
          <a:blip r:embed="rId5"/>
          <a:stretch>
            <a:fillRect/>
          </a:stretch>
        </p:blipFill>
        <p:spPr>
          <a:xfrm>
            <a:off x="368983" y="2810551"/>
            <a:ext cx="2353435" cy="3149982"/>
          </a:xfrm>
          <a:prstGeom prst="rect">
            <a:avLst/>
          </a:prstGeom>
        </p:spPr>
      </p:pic>
    </p:spTree>
    <p:extLst>
      <p:ext uri="{BB962C8B-B14F-4D97-AF65-F5344CB8AC3E}">
        <p14:creationId xmlns:p14="http://schemas.microsoft.com/office/powerpoint/2010/main" val="410104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0D19F0C-CBA6-4177-9EF4-F463C9FC684E}"/>
              </a:ext>
            </a:extLst>
          </p:cNvPr>
          <p:cNvSpPr>
            <a:spLocks noGrp="1"/>
          </p:cNvSpPr>
          <p:nvPr>
            <p:ph type="title"/>
          </p:nvPr>
        </p:nvSpPr>
        <p:spPr/>
        <p:txBody>
          <a:bodyPr/>
          <a:lstStyle/>
          <a:p>
            <a:r>
              <a:rPr lang="da-DK" dirty="0"/>
              <a:t>Hvorfor skal I gøre som Pippi og være ekstra god?</a:t>
            </a:r>
          </a:p>
        </p:txBody>
      </p:sp>
      <p:sp>
        <p:nvSpPr>
          <p:cNvPr id="3" name="Pladsholder til indhold 2">
            <a:extLst>
              <a:ext uri="{FF2B5EF4-FFF2-40B4-BE49-F238E27FC236}">
                <a16:creationId xmlns:a16="http://schemas.microsoft.com/office/drawing/2014/main" xmlns="" id="{BEF407E7-7FF6-459F-A3BC-45AB9BB50625}"/>
              </a:ext>
            </a:extLst>
          </p:cNvPr>
          <p:cNvSpPr>
            <a:spLocks noGrp="1"/>
          </p:cNvSpPr>
          <p:nvPr>
            <p:ph idx="1"/>
          </p:nvPr>
        </p:nvSpPr>
        <p:spPr/>
        <p:txBody>
          <a:bodyPr/>
          <a:lstStyle/>
          <a:p>
            <a:endParaRPr lang="da-DK" dirty="0"/>
          </a:p>
        </p:txBody>
      </p:sp>
      <p:sp>
        <p:nvSpPr>
          <p:cNvPr id="4" name="Ligebenet trekant 3">
            <a:extLst>
              <a:ext uri="{FF2B5EF4-FFF2-40B4-BE49-F238E27FC236}">
                <a16:creationId xmlns:a16="http://schemas.microsoft.com/office/drawing/2014/main" xmlns="" id="{C52D8A9D-1586-40FE-978E-8C5B9D1A6E52}"/>
              </a:ext>
            </a:extLst>
          </p:cNvPr>
          <p:cNvSpPr/>
          <p:nvPr/>
        </p:nvSpPr>
        <p:spPr>
          <a:xfrm>
            <a:off x="110766" y="1825627"/>
            <a:ext cx="5380817" cy="3992078"/>
          </a:xfrm>
          <a:prstGeom prst="triangle">
            <a:avLst/>
          </a:prstGeom>
          <a:solidFill>
            <a:srgbClr val="0D66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6" name="Lige forbindelse 5">
            <a:extLst>
              <a:ext uri="{FF2B5EF4-FFF2-40B4-BE49-F238E27FC236}">
                <a16:creationId xmlns:a16="http://schemas.microsoft.com/office/drawing/2014/main" xmlns="" id="{7CF42648-76BA-4BB0-9BB4-775956E4498B}"/>
              </a:ext>
            </a:extLst>
          </p:cNvPr>
          <p:cNvCxnSpPr>
            <a:cxnSpLocks/>
          </p:cNvCxnSpPr>
          <p:nvPr/>
        </p:nvCxnSpPr>
        <p:spPr>
          <a:xfrm>
            <a:off x="1607503" y="3364547"/>
            <a:ext cx="21433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9" name="Lige forbindelse 8">
            <a:extLst>
              <a:ext uri="{FF2B5EF4-FFF2-40B4-BE49-F238E27FC236}">
                <a16:creationId xmlns:a16="http://schemas.microsoft.com/office/drawing/2014/main" xmlns="" id="{80D4412A-2CE3-4BC2-A236-3BA9C605ABCC}"/>
              </a:ext>
            </a:extLst>
          </p:cNvPr>
          <p:cNvCxnSpPr>
            <a:cxnSpLocks/>
          </p:cNvCxnSpPr>
          <p:nvPr/>
        </p:nvCxnSpPr>
        <p:spPr>
          <a:xfrm>
            <a:off x="825183" y="4624387"/>
            <a:ext cx="3870241"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2" name="Tekstfelt 11">
            <a:extLst>
              <a:ext uri="{FF2B5EF4-FFF2-40B4-BE49-F238E27FC236}">
                <a16:creationId xmlns:a16="http://schemas.microsoft.com/office/drawing/2014/main" xmlns="" id="{02F21993-5762-438C-9A60-76A744CC8AE6}"/>
              </a:ext>
            </a:extLst>
          </p:cNvPr>
          <p:cNvSpPr txBox="1"/>
          <p:nvPr/>
        </p:nvSpPr>
        <p:spPr>
          <a:xfrm>
            <a:off x="1817925" y="5056231"/>
            <a:ext cx="2540000" cy="523220"/>
          </a:xfrm>
          <a:prstGeom prst="rect">
            <a:avLst/>
          </a:prstGeom>
          <a:noFill/>
        </p:spPr>
        <p:txBody>
          <a:bodyPr wrap="square" rtlCol="0">
            <a:spAutoFit/>
          </a:bodyPr>
          <a:lstStyle/>
          <a:p>
            <a:r>
              <a:rPr lang="da-DK" sz="2800" dirty="0">
                <a:solidFill>
                  <a:schemeClr val="bg1"/>
                </a:solidFill>
              </a:rPr>
              <a:t>Forbrugere</a:t>
            </a:r>
          </a:p>
        </p:txBody>
      </p:sp>
      <p:sp>
        <p:nvSpPr>
          <p:cNvPr id="13" name="Rektangel 12">
            <a:extLst>
              <a:ext uri="{FF2B5EF4-FFF2-40B4-BE49-F238E27FC236}">
                <a16:creationId xmlns:a16="http://schemas.microsoft.com/office/drawing/2014/main" xmlns="" id="{49F4AEA9-66F6-4B7D-A8C5-4B60329B38BC}"/>
              </a:ext>
            </a:extLst>
          </p:cNvPr>
          <p:cNvSpPr/>
          <p:nvPr/>
        </p:nvSpPr>
        <p:spPr>
          <a:xfrm>
            <a:off x="1700203" y="3767832"/>
            <a:ext cx="2275046" cy="523220"/>
          </a:xfrm>
          <a:prstGeom prst="rect">
            <a:avLst/>
          </a:prstGeom>
        </p:spPr>
        <p:txBody>
          <a:bodyPr wrap="none">
            <a:spAutoFit/>
          </a:bodyPr>
          <a:lstStyle/>
          <a:p>
            <a:r>
              <a:rPr lang="da-DK" sz="2800" dirty="0">
                <a:solidFill>
                  <a:schemeClr val="bg1"/>
                </a:solidFill>
              </a:rPr>
              <a:t>Medarbejdere</a:t>
            </a:r>
          </a:p>
        </p:txBody>
      </p:sp>
      <p:sp>
        <p:nvSpPr>
          <p:cNvPr id="14" name="Tekstfelt 13">
            <a:extLst>
              <a:ext uri="{FF2B5EF4-FFF2-40B4-BE49-F238E27FC236}">
                <a16:creationId xmlns:a16="http://schemas.microsoft.com/office/drawing/2014/main" xmlns="" id="{BDDD356A-72E7-4196-844E-4D3C846076A8}"/>
              </a:ext>
            </a:extLst>
          </p:cNvPr>
          <p:cNvSpPr txBox="1"/>
          <p:nvPr/>
        </p:nvSpPr>
        <p:spPr>
          <a:xfrm>
            <a:off x="2008358" y="2794615"/>
            <a:ext cx="1738290" cy="523220"/>
          </a:xfrm>
          <a:prstGeom prst="rect">
            <a:avLst/>
          </a:prstGeom>
          <a:noFill/>
        </p:spPr>
        <p:txBody>
          <a:bodyPr wrap="square" rtlCol="0">
            <a:spAutoFit/>
          </a:bodyPr>
          <a:lstStyle/>
          <a:p>
            <a:r>
              <a:rPr lang="da-DK" sz="2800" dirty="0">
                <a:solidFill>
                  <a:schemeClr val="bg1"/>
                </a:solidFill>
              </a:rPr>
              <a:t>Investorer</a:t>
            </a:r>
          </a:p>
        </p:txBody>
      </p:sp>
      <p:grpSp>
        <p:nvGrpSpPr>
          <p:cNvPr id="30" name="Gruppe 29">
            <a:extLst>
              <a:ext uri="{FF2B5EF4-FFF2-40B4-BE49-F238E27FC236}">
                <a16:creationId xmlns:a16="http://schemas.microsoft.com/office/drawing/2014/main" xmlns="" id="{1B69F384-3E8A-4789-AEFE-863D1A649526}"/>
              </a:ext>
            </a:extLst>
          </p:cNvPr>
          <p:cNvGrpSpPr/>
          <p:nvPr/>
        </p:nvGrpSpPr>
        <p:grpSpPr>
          <a:xfrm>
            <a:off x="6692967" y="1950720"/>
            <a:ext cx="5171440" cy="3969071"/>
            <a:chOff x="6692967" y="1950720"/>
            <a:chExt cx="5171440" cy="3969071"/>
          </a:xfrm>
        </p:grpSpPr>
        <p:sp>
          <p:nvSpPr>
            <p:cNvPr id="17" name="Rektangel 16">
              <a:extLst>
                <a:ext uri="{FF2B5EF4-FFF2-40B4-BE49-F238E27FC236}">
                  <a16:creationId xmlns:a16="http://schemas.microsoft.com/office/drawing/2014/main" xmlns="" id="{0579E2A4-1E78-4848-8C67-5E89CE509FDF}"/>
                </a:ext>
              </a:extLst>
            </p:cNvPr>
            <p:cNvSpPr/>
            <p:nvPr/>
          </p:nvSpPr>
          <p:spPr>
            <a:xfrm>
              <a:off x="6692967" y="1950720"/>
              <a:ext cx="5171440" cy="3969071"/>
            </a:xfrm>
            <a:prstGeom prst="rect">
              <a:avLst/>
            </a:prstGeom>
            <a:solidFill>
              <a:srgbClr val="0D66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 name="Lige forbindelse 18">
              <a:extLst>
                <a:ext uri="{FF2B5EF4-FFF2-40B4-BE49-F238E27FC236}">
                  <a16:creationId xmlns:a16="http://schemas.microsoft.com/office/drawing/2014/main" xmlns="" id="{D15726F6-87D1-4C16-AAD5-D742F4C2A78F}"/>
                </a:ext>
              </a:extLst>
            </p:cNvPr>
            <p:cNvCxnSpPr/>
            <p:nvPr/>
          </p:nvCxnSpPr>
          <p:spPr>
            <a:xfrm>
              <a:off x="9265920" y="1950720"/>
              <a:ext cx="0" cy="3969071"/>
            </a:xfrm>
            <a:prstGeom prst="line">
              <a:avLst/>
            </a:prstGeom>
            <a:solidFill>
              <a:srgbClr val="0D660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Lige forbindelse 20">
              <a:extLst>
                <a:ext uri="{FF2B5EF4-FFF2-40B4-BE49-F238E27FC236}">
                  <a16:creationId xmlns:a16="http://schemas.microsoft.com/office/drawing/2014/main" xmlns="" id="{A5384294-EBC0-4D2F-A442-9D06FC903ECD}"/>
                </a:ext>
              </a:extLst>
            </p:cNvPr>
            <p:cNvCxnSpPr>
              <a:stCxn id="17" idx="1"/>
              <a:endCxn id="17" idx="3"/>
            </p:cNvCxnSpPr>
            <p:nvPr/>
          </p:nvCxnSpPr>
          <p:spPr>
            <a:xfrm>
              <a:off x="6692967" y="3935256"/>
              <a:ext cx="5171440" cy="0"/>
            </a:xfrm>
            <a:prstGeom prst="line">
              <a:avLst/>
            </a:prstGeom>
            <a:solidFill>
              <a:srgbClr val="0D660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22" name="Tekstfelt 21">
              <a:extLst>
                <a:ext uri="{FF2B5EF4-FFF2-40B4-BE49-F238E27FC236}">
                  <a16:creationId xmlns:a16="http://schemas.microsoft.com/office/drawing/2014/main" xmlns="" id="{E1927C76-CBC4-4D95-8A58-1BAA3A5ED4F8}"/>
                </a:ext>
              </a:extLst>
            </p:cNvPr>
            <p:cNvSpPr txBox="1"/>
            <p:nvPr/>
          </p:nvSpPr>
          <p:spPr>
            <a:xfrm>
              <a:off x="7178041" y="2579668"/>
              <a:ext cx="1813559" cy="523220"/>
            </a:xfrm>
            <a:prstGeom prst="rect">
              <a:avLst/>
            </a:prstGeom>
            <a:solidFill>
              <a:srgbClr val="0D6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a-DK" dirty="0"/>
                <a:t>Investorer</a:t>
              </a:r>
            </a:p>
          </p:txBody>
        </p:sp>
        <p:sp>
          <p:nvSpPr>
            <p:cNvPr id="24" name="Rektangel 23">
              <a:extLst>
                <a:ext uri="{FF2B5EF4-FFF2-40B4-BE49-F238E27FC236}">
                  <a16:creationId xmlns:a16="http://schemas.microsoft.com/office/drawing/2014/main" xmlns="" id="{7EBCABFC-1BCC-44FE-9E64-170AB19CFC09}"/>
                </a:ext>
              </a:extLst>
            </p:cNvPr>
            <p:cNvSpPr/>
            <p:nvPr/>
          </p:nvSpPr>
          <p:spPr>
            <a:xfrm>
              <a:off x="10005586" y="2579668"/>
              <a:ext cx="1622534" cy="523220"/>
            </a:xfrm>
            <a:prstGeom prst="rect">
              <a:avLst/>
            </a:prstGeom>
            <a:solidFill>
              <a:srgbClr val="0D6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lt1"/>
                  </a:solidFill>
                </a:rPr>
                <a:t>Medarbejdere</a:t>
              </a:r>
            </a:p>
          </p:txBody>
        </p:sp>
        <p:sp>
          <p:nvSpPr>
            <p:cNvPr id="26" name="Tekstfelt 25">
              <a:extLst>
                <a:ext uri="{FF2B5EF4-FFF2-40B4-BE49-F238E27FC236}">
                  <a16:creationId xmlns:a16="http://schemas.microsoft.com/office/drawing/2014/main" xmlns="" id="{2284CA0D-2100-49E7-B349-271DB77E6F92}"/>
                </a:ext>
              </a:extLst>
            </p:cNvPr>
            <p:cNvSpPr txBox="1"/>
            <p:nvPr/>
          </p:nvSpPr>
          <p:spPr>
            <a:xfrm>
              <a:off x="7132003" y="4671780"/>
              <a:ext cx="2540000" cy="523220"/>
            </a:xfrm>
            <a:prstGeom prst="rect">
              <a:avLst/>
            </a:prstGeom>
            <a:solidFill>
              <a:srgbClr val="0D6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a-DK" dirty="0"/>
                <a:t>Forbruger</a:t>
              </a:r>
            </a:p>
          </p:txBody>
        </p:sp>
        <p:sp>
          <p:nvSpPr>
            <p:cNvPr id="28" name="Tekstfelt 27">
              <a:extLst>
                <a:ext uri="{FF2B5EF4-FFF2-40B4-BE49-F238E27FC236}">
                  <a16:creationId xmlns:a16="http://schemas.microsoft.com/office/drawing/2014/main" xmlns="" id="{3CE60A05-B81C-441F-9643-C3460F8DFF2E}"/>
                </a:ext>
              </a:extLst>
            </p:cNvPr>
            <p:cNvSpPr txBox="1"/>
            <p:nvPr/>
          </p:nvSpPr>
          <p:spPr>
            <a:xfrm>
              <a:off x="9518299" y="4408577"/>
              <a:ext cx="2205333" cy="894786"/>
            </a:xfrm>
            <a:prstGeom prst="rect">
              <a:avLst/>
            </a:prstGeom>
            <a:solidFill>
              <a:srgbClr val="0D6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a-DK" dirty="0"/>
                <a:t>Samfund og klode</a:t>
              </a:r>
            </a:p>
          </p:txBody>
        </p:sp>
      </p:grpSp>
      <p:sp>
        <p:nvSpPr>
          <p:cNvPr id="29" name="Pil: højre 28">
            <a:extLst>
              <a:ext uri="{FF2B5EF4-FFF2-40B4-BE49-F238E27FC236}">
                <a16:creationId xmlns:a16="http://schemas.microsoft.com/office/drawing/2014/main" xmlns="" id="{43935D21-15AE-4D6B-9278-F70B4494B321}"/>
              </a:ext>
            </a:extLst>
          </p:cNvPr>
          <p:cNvSpPr/>
          <p:nvPr/>
        </p:nvSpPr>
        <p:spPr>
          <a:xfrm>
            <a:off x="4695424" y="3502671"/>
            <a:ext cx="1972009" cy="997247"/>
          </a:xfrm>
          <a:prstGeom prst="rightArrow">
            <a:avLst/>
          </a:prstGeom>
          <a:solidFill>
            <a:srgbClr val="0D66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Tekstfelt 30">
            <a:extLst>
              <a:ext uri="{FF2B5EF4-FFF2-40B4-BE49-F238E27FC236}">
                <a16:creationId xmlns:a16="http://schemas.microsoft.com/office/drawing/2014/main" xmlns="" id="{EB0DCF9E-931B-416B-B806-72FA33C4E34E}"/>
              </a:ext>
            </a:extLst>
          </p:cNvPr>
          <p:cNvSpPr txBox="1"/>
          <p:nvPr/>
        </p:nvSpPr>
        <p:spPr>
          <a:xfrm rot="1053740">
            <a:off x="8313079" y="4956288"/>
            <a:ext cx="5581434" cy="646331"/>
          </a:xfrm>
          <a:prstGeom prst="rect">
            <a:avLst/>
          </a:prstGeom>
          <a:solidFill>
            <a:schemeClr val="bg1"/>
          </a:solidFill>
        </p:spPr>
        <p:txBody>
          <a:bodyPr wrap="square" rtlCol="0">
            <a:spAutoFit/>
          </a:bodyPr>
          <a:lstStyle/>
          <a:p>
            <a:r>
              <a:rPr lang="da-DK" sz="3600" dirty="0"/>
              <a:t>License to </a:t>
            </a:r>
            <a:r>
              <a:rPr lang="da-DK" sz="3600" dirty="0" err="1"/>
              <a:t>Produce</a:t>
            </a:r>
            <a:endParaRPr lang="da-DK" sz="3600" dirty="0"/>
          </a:p>
        </p:txBody>
      </p:sp>
    </p:spTree>
    <p:extLst>
      <p:ext uri="{BB962C8B-B14F-4D97-AF65-F5344CB8AC3E}">
        <p14:creationId xmlns:p14="http://schemas.microsoft.com/office/powerpoint/2010/main" val="3470287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FCF38AA-525A-4BCA-B72F-EF70446EB2F2}"/>
              </a:ext>
            </a:extLst>
          </p:cNvPr>
          <p:cNvSpPr>
            <a:spLocks noGrp="1"/>
          </p:cNvSpPr>
          <p:nvPr>
            <p:ph type="title"/>
          </p:nvPr>
        </p:nvSpPr>
        <p:spPr>
          <a:xfrm>
            <a:off x="3406588" y="365125"/>
            <a:ext cx="7315200" cy="1325563"/>
          </a:xfrm>
        </p:spPr>
        <p:txBody>
          <a:bodyPr>
            <a:normAutofit/>
          </a:bodyPr>
          <a:lstStyle/>
          <a:p>
            <a:r>
              <a:rPr lang="da-DK" dirty="0"/>
              <a:t>Ingen profit uden et formål</a:t>
            </a:r>
          </a:p>
        </p:txBody>
      </p:sp>
      <p:sp>
        <p:nvSpPr>
          <p:cNvPr id="3" name="Pladsholder til indhold 2">
            <a:extLst>
              <a:ext uri="{FF2B5EF4-FFF2-40B4-BE49-F238E27FC236}">
                <a16:creationId xmlns:a16="http://schemas.microsoft.com/office/drawing/2014/main" xmlns="" id="{F0988830-DE50-4248-A6C6-FCDD5036C0B4}"/>
              </a:ext>
            </a:extLst>
          </p:cNvPr>
          <p:cNvSpPr>
            <a:spLocks noGrp="1"/>
          </p:cNvSpPr>
          <p:nvPr>
            <p:ph idx="1"/>
          </p:nvPr>
        </p:nvSpPr>
        <p:spPr>
          <a:xfrm>
            <a:off x="410870" y="1690688"/>
            <a:ext cx="7315200" cy="4351338"/>
          </a:xfrm>
        </p:spPr>
        <p:txBody>
          <a:bodyPr/>
          <a:lstStyle/>
          <a:p>
            <a:r>
              <a:rPr lang="da-DK"/>
              <a:t>Carlsbergs bestyrelsesformand </a:t>
            </a:r>
            <a:r>
              <a:rPr lang="da-DK" dirty="0"/>
              <a:t>Flemming </a:t>
            </a:r>
            <a:r>
              <a:rPr lang="da-DK" dirty="0" err="1"/>
              <a:t>Besenbacher</a:t>
            </a:r>
            <a:r>
              <a:rPr lang="da-DK" b="1" dirty="0"/>
              <a:t>:  </a:t>
            </a:r>
            <a:r>
              <a:rPr lang="da-DK" dirty="0"/>
              <a:t>”Man kan ikke drive en virksomhed i dag, hvis ikke man tænker bæredygtighed ind i det”.</a:t>
            </a:r>
          </a:p>
          <a:p>
            <a:r>
              <a:rPr lang="da-DK" b="1" dirty="0"/>
              <a:t>Profit, Purpose, Planet</a:t>
            </a:r>
          </a:p>
          <a:p>
            <a:r>
              <a:rPr lang="da-DK" dirty="0"/>
              <a:t>Carlsbergs vision: ”Brewing a </a:t>
            </a:r>
            <a:r>
              <a:rPr lang="da-DK" dirty="0" err="1"/>
              <a:t>better</a:t>
            </a:r>
            <a:r>
              <a:rPr lang="da-DK" dirty="0"/>
              <a:t> </a:t>
            </a:r>
            <a:r>
              <a:rPr lang="da-DK" dirty="0" err="1"/>
              <a:t>today</a:t>
            </a:r>
            <a:r>
              <a:rPr lang="da-DK" dirty="0"/>
              <a:t> and </a:t>
            </a:r>
            <a:r>
              <a:rPr lang="da-DK" dirty="0" err="1"/>
              <a:t>tomorrow</a:t>
            </a:r>
            <a:r>
              <a:rPr lang="da-DK" dirty="0"/>
              <a:t>”</a:t>
            </a:r>
          </a:p>
          <a:p>
            <a:pPr marL="0" indent="0">
              <a:buNone/>
            </a:pPr>
            <a:endParaRPr lang="da-DK" dirty="0"/>
          </a:p>
          <a:p>
            <a:pPr marL="0" indent="0">
              <a:buNone/>
            </a:pPr>
            <a:endParaRPr lang="da-DK" dirty="0"/>
          </a:p>
        </p:txBody>
      </p:sp>
      <p:pic>
        <p:nvPicPr>
          <p:cNvPr id="5" name="Billede 4">
            <a:extLst>
              <a:ext uri="{FF2B5EF4-FFF2-40B4-BE49-F238E27FC236}">
                <a16:creationId xmlns:a16="http://schemas.microsoft.com/office/drawing/2014/main" xmlns="" id="{CC52A9C0-8C28-5A4F-BB1F-37CAD3360A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8025" y="81280"/>
            <a:ext cx="2647526" cy="2686055"/>
          </a:xfrm>
          <a:prstGeom prst="rect">
            <a:avLst/>
          </a:prstGeom>
        </p:spPr>
      </p:pic>
      <p:pic>
        <p:nvPicPr>
          <p:cNvPr id="6" name="Billede 5">
            <a:extLst>
              <a:ext uri="{FF2B5EF4-FFF2-40B4-BE49-F238E27FC236}">
                <a16:creationId xmlns:a16="http://schemas.microsoft.com/office/drawing/2014/main" xmlns="" id="{04841C74-40E4-E34E-AC03-DA8AD1D286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6533" y="3719989"/>
            <a:ext cx="9123680" cy="2965616"/>
          </a:xfrm>
          <a:prstGeom prst="rect">
            <a:avLst/>
          </a:prstGeom>
        </p:spPr>
      </p:pic>
      <p:sp>
        <p:nvSpPr>
          <p:cNvPr id="8" name="Rectangle 4">
            <a:extLst>
              <a:ext uri="{FF2B5EF4-FFF2-40B4-BE49-F238E27FC236}">
                <a16:creationId xmlns:a16="http://schemas.microsoft.com/office/drawing/2014/main" xmlns="" id="{704C289E-99E2-FC44-A338-ADE797CFB90D}"/>
              </a:ext>
            </a:extLst>
          </p:cNvPr>
          <p:cNvSpPr/>
          <p:nvPr/>
        </p:nvSpPr>
        <p:spPr>
          <a:xfrm>
            <a:off x="9398025" y="103029"/>
            <a:ext cx="2647526" cy="2664306"/>
          </a:xfrm>
          <a:prstGeom prst="rect">
            <a:avLst/>
          </a:prstGeom>
          <a:solidFill>
            <a:srgbClr val="126031">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extLst>
      <p:ext uri="{BB962C8B-B14F-4D97-AF65-F5344CB8AC3E}">
        <p14:creationId xmlns:p14="http://schemas.microsoft.com/office/powerpoint/2010/main" val="970444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xmlns="" id="{982F5E75-0435-4C8A-9922-1D1AE05604FF}"/>
              </a:ext>
            </a:extLst>
          </p:cNvPr>
          <p:cNvSpPr>
            <a:spLocks noGrp="1"/>
          </p:cNvSpPr>
          <p:nvPr>
            <p:ph type="body" sz="quarter" idx="14"/>
          </p:nvPr>
        </p:nvSpPr>
        <p:spPr>
          <a:xfrm>
            <a:off x="558801" y="2167769"/>
            <a:ext cx="8111066" cy="4216098"/>
          </a:xfrm>
        </p:spPr>
        <p:txBody>
          <a:bodyPr>
            <a:normAutofit/>
          </a:bodyPr>
          <a:lstStyle/>
          <a:p>
            <a:pPr>
              <a:buFont typeface="Wingdings" panose="05000000000000000000" pitchFamily="2" charset="2"/>
              <a:buChar char="Ø"/>
            </a:pPr>
            <a:r>
              <a:rPr lang="da-DK" sz="2400" i="1" dirty="0"/>
              <a:t>Undersøgelse blandt USA’s største børsnoterede virksomheder finder, at formålsdrevne virksomheder (organiserer sig omkring et større moralsk formål) over en 15 årig periode giver et afkast til deres aktionærer, der er 14 gange højere end den gennemsnitlige virksomhed</a:t>
            </a:r>
          </a:p>
          <a:p>
            <a:pPr marL="0" indent="0">
              <a:buNone/>
            </a:pPr>
            <a:endParaRPr lang="da-DK" sz="2400" i="1" dirty="0"/>
          </a:p>
          <a:p>
            <a:pPr>
              <a:buFont typeface="Wingdings" panose="05000000000000000000" pitchFamily="2" charset="2"/>
              <a:buChar char="Ø"/>
            </a:pPr>
            <a:r>
              <a:rPr lang="da-DK" sz="2400" i="1" dirty="0"/>
              <a:t> 70 % af adspurgte </a:t>
            </a:r>
            <a:r>
              <a:rPr lang="da-DK" sz="2400" i="1" dirty="0" err="1"/>
              <a:t>millinials</a:t>
            </a:r>
            <a:r>
              <a:rPr lang="da-DK" sz="2400" i="1" dirty="0"/>
              <a:t> foretrækker, at deres arbejdsgiver fokuserer på løsningen af samfundsmæssige problemer. </a:t>
            </a:r>
            <a:br>
              <a:rPr lang="da-DK" sz="2400" i="1" dirty="0"/>
            </a:br>
            <a:r>
              <a:rPr lang="da-DK" sz="2400" i="1" dirty="0"/>
              <a:t>´Et liv, én tid, ét menneske, Morten Albæk, p186 &amp; p134</a:t>
            </a:r>
          </a:p>
          <a:p>
            <a:pPr>
              <a:buFont typeface="Wingdings" panose="05000000000000000000" pitchFamily="2" charset="2"/>
              <a:buChar char="Ø"/>
            </a:pPr>
            <a:endParaRPr lang="da-DK" sz="2400" i="1" dirty="0"/>
          </a:p>
        </p:txBody>
      </p:sp>
      <p:pic>
        <p:nvPicPr>
          <p:cNvPr id="5" name="Pladsholder til billede 7">
            <a:extLst>
              <a:ext uri="{FF2B5EF4-FFF2-40B4-BE49-F238E27FC236}">
                <a16:creationId xmlns:a16="http://schemas.microsoft.com/office/drawing/2014/main" xmlns="" id="{53431BC5-8CC8-465E-90BB-2A221E68D0D8}"/>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prstGeom prst="rect">
            <a:avLst/>
          </a:prstGeom>
        </p:spPr>
      </p:pic>
      <p:sp>
        <p:nvSpPr>
          <p:cNvPr id="6" name="Titel 1">
            <a:extLst>
              <a:ext uri="{FF2B5EF4-FFF2-40B4-BE49-F238E27FC236}">
                <a16:creationId xmlns:a16="http://schemas.microsoft.com/office/drawing/2014/main" xmlns="" id="{DB4AEA48-42AC-4989-B96D-F799FF9F8C2E}"/>
              </a:ext>
            </a:extLst>
          </p:cNvPr>
          <p:cNvSpPr>
            <a:spLocks noGrp="1"/>
          </p:cNvSpPr>
          <p:nvPr>
            <p:ph type="title"/>
          </p:nvPr>
        </p:nvSpPr>
        <p:spPr/>
        <p:txBody>
          <a:bodyPr>
            <a:noAutofit/>
          </a:bodyPr>
          <a:lstStyle/>
          <a:p>
            <a:r>
              <a:rPr lang="da-DK" sz="2900" dirty="0"/>
              <a:t>Et forretningsvilkår I kan blive rige på</a:t>
            </a:r>
          </a:p>
        </p:txBody>
      </p:sp>
    </p:spTree>
    <p:extLst>
      <p:ext uri="{BB962C8B-B14F-4D97-AF65-F5344CB8AC3E}">
        <p14:creationId xmlns:p14="http://schemas.microsoft.com/office/powerpoint/2010/main" val="23168668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3C853F1E-D1D8-42B0-A071-12F35BC9D03A}"/>
              </a:ext>
            </a:extLst>
          </p:cNvPr>
          <p:cNvSpPr>
            <a:spLocks noGrp="1"/>
          </p:cNvSpPr>
          <p:nvPr>
            <p:ph type="title"/>
          </p:nvPr>
        </p:nvSpPr>
        <p:spPr>
          <a:xfrm>
            <a:off x="3395141" y="97139"/>
            <a:ext cx="6121391" cy="1325563"/>
          </a:xfrm>
        </p:spPr>
        <p:txBody>
          <a:bodyPr/>
          <a:lstStyle/>
          <a:p>
            <a:r>
              <a:rPr lang="da-DK" dirty="0"/>
              <a:t>Hvad er så jeres formål? </a:t>
            </a:r>
          </a:p>
        </p:txBody>
      </p:sp>
      <p:sp>
        <p:nvSpPr>
          <p:cNvPr id="4" name="Pladsholder til tekst 3">
            <a:extLst>
              <a:ext uri="{FF2B5EF4-FFF2-40B4-BE49-F238E27FC236}">
                <a16:creationId xmlns:a16="http://schemas.microsoft.com/office/drawing/2014/main" xmlns="" id="{CCF60C11-C949-4605-8DDB-9D95C2E96044}"/>
              </a:ext>
            </a:extLst>
          </p:cNvPr>
          <p:cNvSpPr>
            <a:spLocks noGrp="1"/>
          </p:cNvSpPr>
          <p:nvPr>
            <p:ph type="body" sz="quarter" idx="14"/>
          </p:nvPr>
        </p:nvSpPr>
        <p:spPr>
          <a:xfrm>
            <a:off x="3886207" y="3630655"/>
            <a:ext cx="8305793" cy="2901951"/>
          </a:xfrm>
        </p:spPr>
        <p:txBody>
          <a:bodyPr/>
          <a:lstStyle/>
          <a:p>
            <a:pPr marL="0" indent="0">
              <a:buNone/>
            </a:pPr>
            <a:r>
              <a:rPr lang="da-DK" sz="2800" dirty="0"/>
              <a:t>”Landbrug &amp; Fødevarer varetager fælles opgaver og erhvervsmæssige interesser for danske landmænd og fødevarevirksomheder.”</a:t>
            </a:r>
          </a:p>
          <a:p>
            <a:endParaRPr lang="da-DK" dirty="0"/>
          </a:p>
        </p:txBody>
      </p:sp>
      <p:pic>
        <p:nvPicPr>
          <p:cNvPr id="3074" name="Picture 2" descr="Billedresultat for landbrug &amp; fÃ¸devarer">
            <a:extLst>
              <a:ext uri="{FF2B5EF4-FFF2-40B4-BE49-F238E27FC236}">
                <a16:creationId xmlns:a16="http://schemas.microsoft.com/office/drawing/2014/main" xmlns="" id="{6B296791-8E6A-407C-86AD-DBE272657A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1265" y="1776079"/>
            <a:ext cx="3554942" cy="2020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412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73F349A9-0C8F-4DDA-B7C3-707B23AA1E22}"/>
              </a:ext>
            </a:extLst>
          </p:cNvPr>
          <p:cNvSpPr>
            <a:spLocks noGrp="1"/>
          </p:cNvSpPr>
          <p:nvPr>
            <p:ph type="title"/>
          </p:nvPr>
        </p:nvSpPr>
        <p:spPr/>
        <p:txBody>
          <a:bodyPr/>
          <a:lstStyle/>
          <a:p>
            <a:endParaRPr lang="da-DK"/>
          </a:p>
        </p:txBody>
      </p:sp>
      <p:pic>
        <p:nvPicPr>
          <p:cNvPr id="2" name="Billede 1">
            <a:extLst>
              <a:ext uri="{FF2B5EF4-FFF2-40B4-BE49-F238E27FC236}">
                <a16:creationId xmlns:a16="http://schemas.microsoft.com/office/drawing/2014/main" xmlns="" id="{C436189C-C0CA-4978-B58E-99F275115877}"/>
              </a:ext>
            </a:extLst>
          </p:cNvPr>
          <p:cNvPicPr>
            <a:picLocks noChangeAspect="1"/>
          </p:cNvPicPr>
          <p:nvPr/>
        </p:nvPicPr>
        <p:blipFill>
          <a:blip r:embed="rId3"/>
          <a:stretch>
            <a:fillRect/>
          </a:stretch>
        </p:blipFill>
        <p:spPr>
          <a:xfrm>
            <a:off x="342860" y="3309872"/>
            <a:ext cx="11420650" cy="2145698"/>
          </a:xfrm>
          <a:prstGeom prst="rect">
            <a:avLst/>
          </a:prstGeom>
        </p:spPr>
      </p:pic>
      <p:pic>
        <p:nvPicPr>
          <p:cNvPr id="7" name="Billede 6">
            <a:extLst>
              <a:ext uri="{FF2B5EF4-FFF2-40B4-BE49-F238E27FC236}">
                <a16:creationId xmlns:a16="http://schemas.microsoft.com/office/drawing/2014/main" xmlns="" id="{D985C76A-C13A-42C6-97B6-12959ECE5499}"/>
              </a:ext>
            </a:extLst>
          </p:cNvPr>
          <p:cNvPicPr>
            <a:picLocks noChangeAspect="1"/>
          </p:cNvPicPr>
          <p:nvPr/>
        </p:nvPicPr>
        <p:blipFill>
          <a:blip r:embed="rId4"/>
          <a:stretch>
            <a:fillRect/>
          </a:stretch>
        </p:blipFill>
        <p:spPr>
          <a:xfrm>
            <a:off x="163803" y="1354763"/>
            <a:ext cx="2945037" cy="1955109"/>
          </a:xfrm>
          <a:prstGeom prst="rect">
            <a:avLst/>
          </a:prstGeom>
        </p:spPr>
      </p:pic>
    </p:spTree>
    <p:extLst>
      <p:ext uri="{BB962C8B-B14F-4D97-AF65-F5344CB8AC3E}">
        <p14:creationId xmlns:p14="http://schemas.microsoft.com/office/powerpoint/2010/main" val="1394966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xmlns="" id="{3B907A2C-4A01-4D12-8B6A-C80FC596494A}"/>
              </a:ext>
            </a:extLst>
          </p:cNvPr>
          <p:cNvSpPr>
            <a:spLocks noGrp="1"/>
          </p:cNvSpPr>
          <p:nvPr>
            <p:ph type="pic" sz="quarter" idx="13"/>
          </p:nvPr>
        </p:nvSpPr>
        <p:spPr/>
      </p:sp>
      <p:sp>
        <p:nvSpPr>
          <p:cNvPr id="4" name="Pladsholder til tekst 3">
            <a:extLst>
              <a:ext uri="{FF2B5EF4-FFF2-40B4-BE49-F238E27FC236}">
                <a16:creationId xmlns:a16="http://schemas.microsoft.com/office/drawing/2014/main" xmlns="" id="{334EBD73-881B-4C7B-9D71-E3AA5565CEB2}"/>
              </a:ext>
            </a:extLst>
          </p:cNvPr>
          <p:cNvSpPr>
            <a:spLocks noGrp="1"/>
          </p:cNvSpPr>
          <p:nvPr>
            <p:ph type="body" sz="quarter" idx="14"/>
          </p:nvPr>
        </p:nvSpPr>
        <p:spPr/>
        <p:txBody>
          <a:bodyPr/>
          <a:lstStyle/>
          <a:p>
            <a:endParaRPr lang="da-DK"/>
          </a:p>
        </p:txBody>
      </p:sp>
      <p:sp>
        <p:nvSpPr>
          <p:cNvPr id="5" name="Titel 2">
            <a:extLst>
              <a:ext uri="{FF2B5EF4-FFF2-40B4-BE49-F238E27FC236}">
                <a16:creationId xmlns:a16="http://schemas.microsoft.com/office/drawing/2014/main" xmlns="" id="{D15CD21E-C6C5-425C-97ED-2C68F0EFBA6D}"/>
              </a:ext>
            </a:extLst>
          </p:cNvPr>
          <p:cNvSpPr>
            <a:spLocks noGrp="1"/>
          </p:cNvSpPr>
          <p:nvPr>
            <p:ph type="title"/>
          </p:nvPr>
        </p:nvSpPr>
        <p:spPr/>
        <p:txBody>
          <a:bodyPr/>
          <a:lstStyle/>
          <a:p>
            <a:r>
              <a:rPr lang="da-DK" dirty="0"/>
              <a:t>Hvad er jeres formål?</a:t>
            </a:r>
          </a:p>
        </p:txBody>
      </p:sp>
      <p:pic>
        <p:nvPicPr>
          <p:cNvPr id="6" name="Picture 6" descr="Billedresultat for DLG">
            <a:extLst>
              <a:ext uri="{FF2B5EF4-FFF2-40B4-BE49-F238E27FC236}">
                <a16:creationId xmlns:a16="http://schemas.microsoft.com/office/drawing/2014/main" xmlns="" id="{092A9C2C-3937-4C19-A79C-11D89548BBB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0576" y="2523418"/>
            <a:ext cx="3822546" cy="2150182"/>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xmlns="" id="{51BE8DE7-B70F-4FB6-A68C-4264E3FC1BEF}"/>
              </a:ext>
            </a:extLst>
          </p:cNvPr>
          <p:cNvPicPr>
            <a:picLocks noChangeAspect="1"/>
          </p:cNvPicPr>
          <p:nvPr/>
        </p:nvPicPr>
        <p:blipFill>
          <a:blip r:embed="rId3"/>
          <a:stretch>
            <a:fillRect/>
          </a:stretch>
        </p:blipFill>
        <p:spPr>
          <a:xfrm>
            <a:off x="3498954" y="1805136"/>
            <a:ext cx="8714215" cy="4149626"/>
          </a:xfrm>
          <a:prstGeom prst="rect">
            <a:avLst/>
          </a:prstGeom>
        </p:spPr>
      </p:pic>
    </p:spTree>
    <p:extLst>
      <p:ext uri="{BB962C8B-B14F-4D97-AF65-F5344CB8AC3E}">
        <p14:creationId xmlns:p14="http://schemas.microsoft.com/office/powerpoint/2010/main" val="3505271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xmlns="" id="{6091FAFD-4D6C-984C-A13E-354AC8886144}"/>
              </a:ext>
            </a:extLst>
          </p:cNvPr>
          <p:cNvPicPr>
            <a:picLocks noChangeAspect="1"/>
          </p:cNvPicPr>
          <p:nvPr/>
        </p:nvPicPr>
        <p:blipFill>
          <a:blip r:embed="rId3"/>
          <a:stretch>
            <a:fillRect/>
          </a:stretch>
        </p:blipFill>
        <p:spPr>
          <a:xfrm>
            <a:off x="4296399" y="802115"/>
            <a:ext cx="3599202" cy="5627844"/>
          </a:xfrm>
          <a:prstGeom prst="rect">
            <a:avLst/>
          </a:prstGeom>
        </p:spPr>
      </p:pic>
      <p:pic>
        <p:nvPicPr>
          <p:cNvPr id="7" name="Billede 6">
            <a:extLst>
              <a:ext uri="{FF2B5EF4-FFF2-40B4-BE49-F238E27FC236}">
                <a16:creationId xmlns:a16="http://schemas.microsoft.com/office/drawing/2014/main" xmlns="" id="{F1B67EDE-6416-EF47-8289-532A510FF87D}"/>
              </a:ext>
            </a:extLst>
          </p:cNvPr>
          <p:cNvPicPr>
            <a:picLocks noChangeAspect="1"/>
          </p:cNvPicPr>
          <p:nvPr/>
        </p:nvPicPr>
        <p:blipFill>
          <a:blip r:embed="rId4"/>
          <a:stretch>
            <a:fillRect/>
          </a:stretch>
        </p:blipFill>
        <p:spPr>
          <a:xfrm>
            <a:off x="4420754" y="1753754"/>
            <a:ext cx="3350491" cy="3350491"/>
          </a:xfrm>
          <a:prstGeom prst="rect">
            <a:avLst/>
          </a:prstGeom>
        </p:spPr>
      </p:pic>
    </p:spTree>
    <p:extLst>
      <p:ext uri="{BB962C8B-B14F-4D97-AF65-F5344CB8AC3E}">
        <p14:creationId xmlns:p14="http://schemas.microsoft.com/office/powerpoint/2010/main" val="33600261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E0A4A2C-B62A-4FC6-8D6B-8680F020C97E}"/>
              </a:ext>
            </a:extLst>
          </p:cNvPr>
          <p:cNvSpPr>
            <a:spLocks noGrp="1"/>
          </p:cNvSpPr>
          <p:nvPr>
            <p:ph type="title"/>
          </p:nvPr>
        </p:nvSpPr>
        <p:spPr/>
        <p:txBody>
          <a:bodyPr/>
          <a:lstStyle/>
          <a:p>
            <a:r>
              <a:rPr lang="da-DK" dirty="0"/>
              <a:t>Hvorfor skal I producerer mine fødevarer? </a:t>
            </a:r>
          </a:p>
        </p:txBody>
      </p:sp>
      <p:sp>
        <p:nvSpPr>
          <p:cNvPr id="3" name="Pladsholder til tekst 2">
            <a:extLst>
              <a:ext uri="{FF2B5EF4-FFF2-40B4-BE49-F238E27FC236}">
                <a16:creationId xmlns:a16="http://schemas.microsoft.com/office/drawing/2014/main" xmlns="" id="{2D3C4E0E-12E4-4FBE-9333-85A9B01039A9}"/>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4130658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dsholder til indhold 3">
            <a:extLst>
              <a:ext uri="{FF2B5EF4-FFF2-40B4-BE49-F238E27FC236}">
                <a16:creationId xmlns:a16="http://schemas.microsoft.com/office/drawing/2014/main" xmlns="" id="{BABE56FE-E8EF-044E-8E8E-BFECA823F1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330017" y="2271774"/>
            <a:ext cx="8107679" cy="381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el 1">
            <a:extLst>
              <a:ext uri="{FF2B5EF4-FFF2-40B4-BE49-F238E27FC236}">
                <a16:creationId xmlns:a16="http://schemas.microsoft.com/office/drawing/2014/main" xmlns="" id="{187C4F9B-5DE5-A545-951F-927FCE537BF6}"/>
              </a:ext>
            </a:extLst>
          </p:cNvPr>
          <p:cNvSpPr>
            <a:spLocks noGrp="1"/>
          </p:cNvSpPr>
          <p:nvPr>
            <p:ph type="title"/>
          </p:nvPr>
        </p:nvSpPr>
        <p:spPr>
          <a:xfrm>
            <a:off x="4157115" y="657167"/>
            <a:ext cx="7111899" cy="1325563"/>
          </a:xfrm>
        </p:spPr>
        <p:txBody>
          <a:bodyPr/>
          <a:lstStyle/>
          <a:p>
            <a:r>
              <a:rPr lang="da-DK" dirty="0"/>
              <a:t>Fra fødevare til verdensmål</a:t>
            </a:r>
          </a:p>
        </p:txBody>
      </p:sp>
      <p:sp>
        <p:nvSpPr>
          <p:cNvPr id="9" name="Højrepil 8">
            <a:extLst>
              <a:ext uri="{FF2B5EF4-FFF2-40B4-BE49-F238E27FC236}">
                <a16:creationId xmlns:a16="http://schemas.microsoft.com/office/drawing/2014/main" xmlns="" id="{A521B6B1-1C91-A740-B040-F52FB3799DD5}"/>
              </a:ext>
            </a:extLst>
          </p:cNvPr>
          <p:cNvSpPr/>
          <p:nvPr/>
        </p:nvSpPr>
        <p:spPr>
          <a:xfrm>
            <a:off x="2005444" y="2717648"/>
            <a:ext cx="1808019" cy="6627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10" name="Højrepil 9">
            <a:extLst>
              <a:ext uri="{FF2B5EF4-FFF2-40B4-BE49-F238E27FC236}">
                <a16:creationId xmlns:a16="http://schemas.microsoft.com/office/drawing/2014/main" xmlns="" id="{341797F4-1C98-8147-9054-8A33112253E3}"/>
              </a:ext>
            </a:extLst>
          </p:cNvPr>
          <p:cNvSpPr/>
          <p:nvPr/>
        </p:nvSpPr>
        <p:spPr>
          <a:xfrm>
            <a:off x="359711" y="3885225"/>
            <a:ext cx="1808019" cy="6627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11" name="Højrepil 10">
            <a:extLst>
              <a:ext uri="{FF2B5EF4-FFF2-40B4-BE49-F238E27FC236}">
                <a16:creationId xmlns:a16="http://schemas.microsoft.com/office/drawing/2014/main" xmlns="" id="{6752B479-6C88-C741-9FD0-4F3A255E8131}"/>
              </a:ext>
            </a:extLst>
          </p:cNvPr>
          <p:cNvSpPr/>
          <p:nvPr/>
        </p:nvSpPr>
        <p:spPr>
          <a:xfrm rot="8996303">
            <a:off x="10257541" y="3182752"/>
            <a:ext cx="1772754" cy="6627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8" name="Højrepil 10">
            <a:extLst>
              <a:ext uri="{FF2B5EF4-FFF2-40B4-BE49-F238E27FC236}">
                <a16:creationId xmlns:a16="http://schemas.microsoft.com/office/drawing/2014/main" xmlns="" id="{31F83327-6C61-4682-AE32-7C4E4A2D51D8}"/>
              </a:ext>
            </a:extLst>
          </p:cNvPr>
          <p:cNvSpPr/>
          <p:nvPr/>
        </p:nvSpPr>
        <p:spPr>
          <a:xfrm rot="8996303">
            <a:off x="9551319" y="1339177"/>
            <a:ext cx="1772754" cy="6627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13" name="Højrepil 10">
            <a:extLst>
              <a:ext uri="{FF2B5EF4-FFF2-40B4-BE49-F238E27FC236}">
                <a16:creationId xmlns:a16="http://schemas.microsoft.com/office/drawing/2014/main" xmlns="" id="{8CB48DA8-F43E-4D42-9638-266DC12A313C}"/>
              </a:ext>
            </a:extLst>
          </p:cNvPr>
          <p:cNvSpPr/>
          <p:nvPr/>
        </p:nvSpPr>
        <p:spPr>
          <a:xfrm rot="14099097">
            <a:off x="8109324" y="4878481"/>
            <a:ext cx="2614022" cy="6627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14" name="Højrepil 10">
            <a:extLst>
              <a:ext uri="{FF2B5EF4-FFF2-40B4-BE49-F238E27FC236}">
                <a16:creationId xmlns:a16="http://schemas.microsoft.com/office/drawing/2014/main" xmlns="" id="{11839049-9865-4AF1-B784-FE6A3301EFDD}"/>
              </a:ext>
            </a:extLst>
          </p:cNvPr>
          <p:cNvSpPr/>
          <p:nvPr/>
        </p:nvSpPr>
        <p:spPr>
          <a:xfrm rot="16200000">
            <a:off x="4886450" y="6682158"/>
            <a:ext cx="1772754" cy="6627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15" name="Højrepil 10">
            <a:extLst>
              <a:ext uri="{FF2B5EF4-FFF2-40B4-BE49-F238E27FC236}">
                <a16:creationId xmlns:a16="http://schemas.microsoft.com/office/drawing/2014/main" xmlns="" id="{1D837CBA-B788-495E-BE66-61C69CD62898}"/>
              </a:ext>
            </a:extLst>
          </p:cNvPr>
          <p:cNvSpPr/>
          <p:nvPr/>
        </p:nvSpPr>
        <p:spPr>
          <a:xfrm rot="16200000">
            <a:off x="3284235" y="6682157"/>
            <a:ext cx="1772754" cy="6627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16" name="Højrepil 10">
            <a:extLst>
              <a:ext uri="{FF2B5EF4-FFF2-40B4-BE49-F238E27FC236}">
                <a16:creationId xmlns:a16="http://schemas.microsoft.com/office/drawing/2014/main" xmlns="" id="{53AC6C38-3A4F-4F85-A028-C712E54A5691}"/>
              </a:ext>
            </a:extLst>
          </p:cNvPr>
          <p:cNvSpPr/>
          <p:nvPr/>
        </p:nvSpPr>
        <p:spPr>
          <a:xfrm rot="16200000">
            <a:off x="1945792" y="6705902"/>
            <a:ext cx="1772754" cy="6627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17" name="Højrepil 10">
            <a:extLst>
              <a:ext uri="{FF2B5EF4-FFF2-40B4-BE49-F238E27FC236}">
                <a16:creationId xmlns:a16="http://schemas.microsoft.com/office/drawing/2014/main" xmlns="" id="{20F0809A-2AF5-491B-B31E-7D32261AA663}"/>
              </a:ext>
            </a:extLst>
          </p:cNvPr>
          <p:cNvSpPr/>
          <p:nvPr/>
        </p:nvSpPr>
        <p:spPr>
          <a:xfrm rot="15912808">
            <a:off x="3694985" y="5788341"/>
            <a:ext cx="2638061" cy="6627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
        <p:nvSpPr>
          <p:cNvPr id="18" name="Højrepil 9">
            <a:extLst>
              <a:ext uri="{FF2B5EF4-FFF2-40B4-BE49-F238E27FC236}">
                <a16:creationId xmlns:a16="http://schemas.microsoft.com/office/drawing/2014/main" xmlns="" id="{1C345E8D-DC68-4CCE-88A9-8972B38A2C5F}"/>
              </a:ext>
            </a:extLst>
          </p:cNvPr>
          <p:cNvSpPr/>
          <p:nvPr/>
        </p:nvSpPr>
        <p:spPr>
          <a:xfrm rot="2003335">
            <a:off x="3493480" y="1440799"/>
            <a:ext cx="1808019" cy="6627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04774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8" grpId="0" animBg="1"/>
      <p:bldP spid="13" grpId="0" animBg="1"/>
      <p:bldP spid="14" grpId="0" animBg="1"/>
      <p:bldP spid="15" grpId="0" animBg="1"/>
      <p:bldP spid="16"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E0A4A2C-B62A-4FC6-8D6B-8680F020C97E}"/>
              </a:ext>
            </a:extLst>
          </p:cNvPr>
          <p:cNvSpPr>
            <a:spLocks noGrp="1"/>
          </p:cNvSpPr>
          <p:nvPr>
            <p:ph type="title"/>
          </p:nvPr>
        </p:nvSpPr>
        <p:spPr/>
        <p:txBody>
          <a:bodyPr/>
          <a:lstStyle/>
          <a:p>
            <a:r>
              <a:rPr lang="da-DK" dirty="0"/>
              <a:t>Tag mig med på rejsen mod mere bæredygtighed </a:t>
            </a:r>
          </a:p>
        </p:txBody>
      </p:sp>
      <p:sp>
        <p:nvSpPr>
          <p:cNvPr id="3" name="Pladsholder til tekst 2">
            <a:extLst>
              <a:ext uri="{FF2B5EF4-FFF2-40B4-BE49-F238E27FC236}">
                <a16:creationId xmlns:a16="http://schemas.microsoft.com/office/drawing/2014/main" xmlns="" id="{2D3C4E0E-12E4-4FBE-9333-85A9B01039A9}"/>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514978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xmlns="" id="{B2FE5B95-8372-4BBB-A26B-52C8C374E401}"/>
              </a:ext>
            </a:extLst>
          </p:cNvPr>
          <p:cNvSpPr>
            <a:spLocks noGrp="1"/>
          </p:cNvSpPr>
          <p:nvPr>
            <p:ph idx="1"/>
          </p:nvPr>
        </p:nvSpPr>
        <p:spPr>
          <a:xfrm>
            <a:off x="816516" y="1690688"/>
            <a:ext cx="5667411" cy="4351338"/>
          </a:xfrm>
        </p:spPr>
        <p:txBody>
          <a:bodyPr/>
          <a:lstStyle/>
          <a:p>
            <a:r>
              <a:rPr lang="da-DK" sz="2000" dirty="0"/>
              <a:t>LEGO har fra 1930'erne til i dag brugt: </a:t>
            </a:r>
            <a:r>
              <a:rPr lang="da-DK" sz="2000" b="1" dirty="0"/>
              <a:t>8,3 milliarder ton plastik</a:t>
            </a:r>
          </a:p>
          <a:p>
            <a:r>
              <a:rPr lang="da-DK" sz="2000" dirty="0"/>
              <a:t>Over halvdelen: </a:t>
            </a:r>
            <a:r>
              <a:rPr lang="da-DK" sz="2000" b="1" dirty="0"/>
              <a:t>4,9 milliarder ton - er blevet smidt ud.</a:t>
            </a:r>
          </a:p>
          <a:p>
            <a:r>
              <a:rPr lang="da-DK" sz="2000" dirty="0"/>
              <a:t>Fortsætter vi i samme tempo, vil der i 2050 være ophobet </a:t>
            </a:r>
            <a:r>
              <a:rPr lang="da-DK" sz="2000" b="1" dirty="0"/>
              <a:t>12 milliarder </a:t>
            </a:r>
            <a:r>
              <a:rPr lang="da-DK" sz="2000" b="1" dirty="0" err="1"/>
              <a:t>sværtnedbrydelige</a:t>
            </a:r>
            <a:r>
              <a:rPr lang="da-DK" sz="2000" b="1" dirty="0"/>
              <a:t> ton, som bl.a. ender i naturen</a:t>
            </a:r>
          </a:p>
          <a:p>
            <a:endParaRPr lang="da-DK" sz="2000" b="1" dirty="0"/>
          </a:p>
          <a:p>
            <a:pPr marL="0" indent="0">
              <a:buNone/>
            </a:pPr>
            <a:r>
              <a:rPr lang="da-DK" sz="2000" b="1" dirty="0"/>
              <a:t>DER ER STORE UDFORDRINGER</a:t>
            </a:r>
          </a:p>
        </p:txBody>
      </p:sp>
      <p:pic>
        <p:nvPicPr>
          <p:cNvPr id="1026" name="Picture 2" descr="Billedresultat for LEGO">
            <a:extLst>
              <a:ext uri="{FF2B5EF4-FFF2-40B4-BE49-F238E27FC236}">
                <a16:creationId xmlns:a16="http://schemas.microsoft.com/office/drawing/2014/main" xmlns="" id="{0CFEB2B8-0B6C-4255-B867-AA654B26095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18865" y="1266363"/>
            <a:ext cx="5573135" cy="51999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ledresultat for Plastik døde fisk">
            <a:extLst>
              <a:ext uri="{FF2B5EF4-FFF2-40B4-BE49-F238E27FC236}">
                <a16:creationId xmlns:a16="http://schemas.microsoft.com/office/drawing/2014/main" xmlns="" id="{4CC720E6-BFC2-4D09-9EC2-EBE0E8548E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18865" y="1328870"/>
            <a:ext cx="4907000" cy="32692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ledresultat for Plastik døde fisk">
            <a:extLst>
              <a:ext uri="{FF2B5EF4-FFF2-40B4-BE49-F238E27FC236}">
                <a16:creationId xmlns:a16="http://schemas.microsoft.com/office/drawing/2014/main" xmlns="" id="{AE159D4B-E70C-427C-93D1-E439DC8BCD3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24019" y="3997035"/>
            <a:ext cx="4696691" cy="2641889"/>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a:extLst>
              <a:ext uri="{FF2B5EF4-FFF2-40B4-BE49-F238E27FC236}">
                <a16:creationId xmlns:a16="http://schemas.microsoft.com/office/drawing/2014/main" xmlns="" id="{48EDBB19-1FFE-4BB0-BFDA-48AA7719DF62}"/>
              </a:ext>
            </a:extLst>
          </p:cNvPr>
          <p:cNvSpPr txBox="1">
            <a:spLocks/>
          </p:cNvSpPr>
          <p:nvPr/>
        </p:nvSpPr>
        <p:spPr bwMode="auto">
          <a:xfrm>
            <a:off x="3597573" y="205724"/>
            <a:ext cx="782313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200" kern="1200">
                <a:solidFill>
                  <a:srgbClr val="126031"/>
                </a:solidFill>
                <a:latin typeface="Aileron Light" charset="0"/>
                <a:ea typeface="ＭＳ Ｐゴシック" charset="0"/>
                <a:cs typeface="Aileron Light" charset="0"/>
              </a:defRPr>
            </a:lvl1pPr>
            <a:lvl2pPr algn="l" rtl="0" eaLnBrk="0" fontAlgn="base" hangingPunct="0">
              <a:lnSpc>
                <a:spcPct val="90000"/>
              </a:lnSpc>
              <a:spcBef>
                <a:spcPct val="0"/>
              </a:spcBef>
              <a:spcAft>
                <a:spcPct val="0"/>
              </a:spcAft>
              <a:defRPr sz="3200">
                <a:solidFill>
                  <a:schemeClr val="tx1"/>
                </a:solidFill>
                <a:latin typeface="Aileron Light" charset="0"/>
                <a:ea typeface="ＭＳ Ｐゴシック" charset="0"/>
                <a:cs typeface="Aileron Light" charset="0"/>
              </a:defRPr>
            </a:lvl2pPr>
            <a:lvl3pPr algn="l" rtl="0" eaLnBrk="0" fontAlgn="base" hangingPunct="0">
              <a:lnSpc>
                <a:spcPct val="90000"/>
              </a:lnSpc>
              <a:spcBef>
                <a:spcPct val="0"/>
              </a:spcBef>
              <a:spcAft>
                <a:spcPct val="0"/>
              </a:spcAft>
              <a:defRPr sz="3200">
                <a:solidFill>
                  <a:schemeClr val="tx1"/>
                </a:solidFill>
                <a:latin typeface="Aileron Light" charset="0"/>
                <a:ea typeface="ＭＳ Ｐゴシック" charset="0"/>
                <a:cs typeface="Aileron Light" charset="0"/>
              </a:defRPr>
            </a:lvl3pPr>
            <a:lvl4pPr algn="l" rtl="0" eaLnBrk="0" fontAlgn="base" hangingPunct="0">
              <a:lnSpc>
                <a:spcPct val="90000"/>
              </a:lnSpc>
              <a:spcBef>
                <a:spcPct val="0"/>
              </a:spcBef>
              <a:spcAft>
                <a:spcPct val="0"/>
              </a:spcAft>
              <a:defRPr sz="3200">
                <a:solidFill>
                  <a:schemeClr val="tx1"/>
                </a:solidFill>
                <a:latin typeface="Aileron Light" charset="0"/>
                <a:ea typeface="ＭＳ Ｐゴシック" charset="0"/>
                <a:cs typeface="Aileron Light" charset="0"/>
              </a:defRPr>
            </a:lvl4pPr>
            <a:lvl5pPr algn="l" rtl="0" eaLnBrk="0" fontAlgn="base" hangingPunct="0">
              <a:lnSpc>
                <a:spcPct val="90000"/>
              </a:lnSpc>
              <a:spcBef>
                <a:spcPct val="0"/>
              </a:spcBef>
              <a:spcAft>
                <a:spcPct val="0"/>
              </a:spcAft>
              <a:defRPr sz="3200">
                <a:solidFill>
                  <a:schemeClr val="tx1"/>
                </a:solidFill>
                <a:latin typeface="Aileron Light" charset="0"/>
                <a:ea typeface="ＭＳ Ｐゴシック" charset="0"/>
                <a:cs typeface="Aileron Light" charset="0"/>
              </a:defRPr>
            </a:lvl5pPr>
            <a:lvl6pPr marL="457200" algn="l" rtl="0" fontAlgn="base">
              <a:lnSpc>
                <a:spcPct val="90000"/>
              </a:lnSpc>
              <a:spcBef>
                <a:spcPct val="0"/>
              </a:spcBef>
              <a:spcAft>
                <a:spcPct val="0"/>
              </a:spcAft>
              <a:defRPr sz="3200">
                <a:solidFill>
                  <a:schemeClr val="tx1"/>
                </a:solidFill>
                <a:latin typeface="Aileron Light" charset="0"/>
                <a:ea typeface="ＭＳ Ｐゴシック" charset="0"/>
                <a:cs typeface="Aileron Light" charset="0"/>
              </a:defRPr>
            </a:lvl6pPr>
            <a:lvl7pPr marL="914400" algn="l" rtl="0" fontAlgn="base">
              <a:lnSpc>
                <a:spcPct val="90000"/>
              </a:lnSpc>
              <a:spcBef>
                <a:spcPct val="0"/>
              </a:spcBef>
              <a:spcAft>
                <a:spcPct val="0"/>
              </a:spcAft>
              <a:defRPr sz="3200">
                <a:solidFill>
                  <a:schemeClr val="tx1"/>
                </a:solidFill>
                <a:latin typeface="Aileron Light" charset="0"/>
                <a:ea typeface="ＭＳ Ｐゴシック" charset="0"/>
                <a:cs typeface="Aileron Light" charset="0"/>
              </a:defRPr>
            </a:lvl7pPr>
            <a:lvl8pPr marL="1371600" algn="l" rtl="0" fontAlgn="base">
              <a:lnSpc>
                <a:spcPct val="90000"/>
              </a:lnSpc>
              <a:spcBef>
                <a:spcPct val="0"/>
              </a:spcBef>
              <a:spcAft>
                <a:spcPct val="0"/>
              </a:spcAft>
              <a:defRPr sz="3200">
                <a:solidFill>
                  <a:schemeClr val="tx1"/>
                </a:solidFill>
                <a:latin typeface="Aileron Light" charset="0"/>
                <a:ea typeface="ＭＳ Ｐゴシック" charset="0"/>
                <a:cs typeface="Aileron Light" charset="0"/>
              </a:defRPr>
            </a:lvl8pPr>
            <a:lvl9pPr marL="1828800" algn="l" rtl="0" fontAlgn="base">
              <a:lnSpc>
                <a:spcPct val="90000"/>
              </a:lnSpc>
              <a:spcBef>
                <a:spcPct val="0"/>
              </a:spcBef>
              <a:spcAft>
                <a:spcPct val="0"/>
              </a:spcAft>
              <a:defRPr sz="3200">
                <a:solidFill>
                  <a:schemeClr val="tx1"/>
                </a:solidFill>
                <a:latin typeface="Aileron Light" charset="0"/>
                <a:ea typeface="ＭＳ Ｐゴシック" charset="0"/>
                <a:cs typeface="Aileron Light" charset="0"/>
              </a:defRPr>
            </a:lvl9pPr>
          </a:lstStyle>
          <a:p>
            <a:r>
              <a:rPr lang="da-DK" dirty="0">
                <a:latin typeface="Helvetica" charset="0"/>
                <a:ea typeface="Helvetica" charset="0"/>
                <a:cs typeface="Helvetica" charset="0"/>
              </a:rPr>
              <a:t>Det er ikke nok bare at fortælle den gode historie</a:t>
            </a:r>
          </a:p>
        </p:txBody>
      </p:sp>
    </p:spTree>
    <p:extLst>
      <p:ext uri="{BB962C8B-B14F-4D97-AF65-F5344CB8AC3E}">
        <p14:creationId xmlns:p14="http://schemas.microsoft.com/office/powerpoint/2010/main" val="4659522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47BD4D5-48AF-4416-BB06-2567DBE25133}"/>
              </a:ext>
            </a:extLst>
          </p:cNvPr>
          <p:cNvSpPr>
            <a:spLocks noGrp="1"/>
          </p:cNvSpPr>
          <p:nvPr>
            <p:ph type="title"/>
          </p:nvPr>
        </p:nvSpPr>
        <p:spPr/>
        <p:txBody>
          <a:bodyPr/>
          <a:lstStyle/>
          <a:p>
            <a:r>
              <a:rPr lang="da-DK" dirty="0"/>
              <a:t>…Fortæl også din største udfordring</a:t>
            </a:r>
          </a:p>
        </p:txBody>
      </p:sp>
      <p:sp>
        <p:nvSpPr>
          <p:cNvPr id="3" name="Pladsholder til indhold 2">
            <a:extLst>
              <a:ext uri="{FF2B5EF4-FFF2-40B4-BE49-F238E27FC236}">
                <a16:creationId xmlns:a16="http://schemas.microsoft.com/office/drawing/2014/main" xmlns="" id="{74895067-E8D4-4ED0-96A2-6D927C61F21F}"/>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xmlns="" id="{FAEF1A04-7EFF-45EB-9A82-15603D1664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8344" y="1225947"/>
            <a:ext cx="10633656" cy="5343636"/>
          </a:xfrm>
          <a:prstGeom prst="rect">
            <a:avLst/>
          </a:prstGeom>
        </p:spPr>
      </p:pic>
    </p:spTree>
    <p:extLst>
      <p:ext uri="{BB962C8B-B14F-4D97-AF65-F5344CB8AC3E}">
        <p14:creationId xmlns:p14="http://schemas.microsoft.com/office/powerpoint/2010/main" val="2387258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latin typeface="Helvetica" charset="0"/>
                <a:ea typeface="Helvetica" charset="0"/>
                <a:cs typeface="Helvetica" charset="0"/>
              </a:rPr>
              <a:t>…Lad jer inspirere</a:t>
            </a:r>
          </a:p>
        </p:txBody>
      </p:sp>
      <p:pic>
        <p:nvPicPr>
          <p:cNvPr id="4" name="Pladsholder til indhold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833054" y="1424181"/>
            <a:ext cx="5010439" cy="5061152"/>
          </a:xfrm>
          <a:prstGeom prst="rect">
            <a:avLst/>
          </a:prstGeom>
        </p:spPr>
      </p:pic>
    </p:spTree>
    <p:extLst>
      <p:ext uri="{BB962C8B-B14F-4D97-AF65-F5344CB8AC3E}">
        <p14:creationId xmlns:p14="http://schemas.microsoft.com/office/powerpoint/2010/main" val="1662519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xmlns="" id="{B3C291F1-C4A0-44B5-AAD9-73BC4D16D228}"/>
              </a:ext>
            </a:extLst>
          </p:cNvPr>
          <p:cNvSpPr>
            <a:spLocks noGrp="1"/>
          </p:cNvSpPr>
          <p:nvPr>
            <p:ph type="pic" sz="quarter" idx="13"/>
          </p:nvPr>
        </p:nvSpPr>
        <p:spPr/>
      </p:sp>
      <p:sp>
        <p:nvSpPr>
          <p:cNvPr id="3" name="Titel 2">
            <a:extLst>
              <a:ext uri="{FF2B5EF4-FFF2-40B4-BE49-F238E27FC236}">
                <a16:creationId xmlns:a16="http://schemas.microsoft.com/office/drawing/2014/main" xmlns="" id="{9D7B9D8E-5B61-4B08-A2FF-2B2E5DF80287}"/>
              </a:ext>
            </a:extLst>
          </p:cNvPr>
          <p:cNvSpPr>
            <a:spLocks noGrp="1"/>
          </p:cNvSpPr>
          <p:nvPr>
            <p:ph type="title"/>
          </p:nvPr>
        </p:nvSpPr>
        <p:spPr/>
        <p:txBody>
          <a:bodyPr/>
          <a:lstStyle/>
          <a:p>
            <a:endParaRPr lang="da-DK"/>
          </a:p>
        </p:txBody>
      </p:sp>
      <p:sp>
        <p:nvSpPr>
          <p:cNvPr id="4" name="Pladsholder til tekst 3">
            <a:extLst>
              <a:ext uri="{FF2B5EF4-FFF2-40B4-BE49-F238E27FC236}">
                <a16:creationId xmlns:a16="http://schemas.microsoft.com/office/drawing/2014/main" xmlns="" id="{4854B26F-B10F-40D3-B9BD-A0AB3F4FF282}"/>
              </a:ext>
            </a:extLst>
          </p:cNvPr>
          <p:cNvSpPr>
            <a:spLocks noGrp="1"/>
          </p:cNvSpPr>
          <p:nvPr>
            <p:ph type="body" sz="quarter" idx="14"/>
          </p:nvPr>
        </p:nvSpPr>
        <p:spPr/>
        <p:txBody>
          <a:bodyPr/>
          <a:lstStyle/>
          <a:p>
            <a:endParaRPr lang="da-DK" dirty="0"/>
          </a:p>
        </p:txBody>
      </p:sp>
      <p:pic>
        <p:nvPicPr>
          <p:cNvPr id="5" name="Billede 4">
            <a:extLst>
              <a:ext uri="{FF2B5EF4-FFF2-40B4-BE49-F238E27FC236}">
                <a16:creationId xmlns:a16="http://schemas.microsoft.com/office/drawing/2014/main" xmlns="" id="{E01C5197-713C-4207-81D9-EA426F5C161E}"/>
              </a:ext>
            </a:extLst>
          </p:cNvPr>
          <p:cNvPicPr>
            <a:picLocks noChangeAspect="1"/>
          </p:cNvPicPr>
          <p:nvPr/>
        </p:nvPicPr>
        <p:blipFill>
          <a:blip r:embed="rId2"/>
          <a:stretch>
            <a:fillRect/>
          </a:stretch>
        </p:blipFill>
        <p:spPr>
          <a:xfrm>
            <a:off x="2309812" y="776287"/>
            <a:ext cx="7572375" cy="5305425"/>
          </a:xfrm>
          <a:prstGeom prst="rect">
            <a:avLst/>
          </a:prstGeom>
        </p:spPr>
      </p:pic>
    </p:spTree>
    <p:extLst>
      <p:ext uri="{BB962C8B-B14F-4D97-AF65-F5344CB8AC3E}">
        <p14:creationId xmlns:p14="http://schemas.microsoft.com/office/powerpoint/2010/main" val="2582770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6740B514-F270-4E65-8856-A93E1E1F664F}"/>
              </a:ext>
            </a:extLst>
          </p:cNvPr>
          <p:cNvSpPr>
            <a:spLocks noGrp="1"/>
          </p:cNvSpPr>
          <p:nvPr>
            <p:ph type="title"/>
          </p:nvPr>
        </p:nvSpPr>
        <p:spPr>
          <a:xfrm>
            <a:off x="838207" y="910242"/>
            <a:ext cx="5020725" cy="1325563"/>
          </a:xfrm>
        </p:spPr>
        <p:txBody>
          <a:bodyPr/>
          <a:lstStyle/>
          <a:p>
            <a:endParaRPr lang="da-DK" dirty="0"/>
          </a:p>
        </p:txBody>
      </p:sp>
      <p:pic>
        <p:nvPicPr>
          <p:cNvPr id="2050" name="Picture 2" descr="Billedresultat for landmand">
            <a:extLst>
              <a:ext uri="{FF2B5EF4-FFF2-40B4-BE49-F238E27FC236}">
                <a16:creationId xmlns:a16="http://schemas.microsoft.com/office/drawing/2014/main" xmlns="" id="{305CAE0C-2941-4985-99ED-A8B8E77427B2}"/>
              </a:ext>
            </a:extLst>
          </p:cNvPr>
          <p:cNvPicPr>
            <a:picLocks noGrp="1" noChangeAspect="1" noChangeArrowheads="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xfrm>
            <a:off x="6167444" y="0"/>
            <a:ext cx="6024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aleboble: rektangel med afrundede hjørner 4">
            <a:extLst>
              <a:ext uri="{FF2B5EF4-FFF2-40B4-BE49-F238E27FC236}">
                <a16:creationId xmlns:a16="http://schemas.microsoft.com/office/drawing/2014/main" xmlns="" id="{4BA155E2-78A5-4398-A663-86BA8155E550}"/>
              </a:ext>
            </a:extLst>
          </p:cNvPr>
          <p:cNvSpPr/>
          <p:nvPr/>
        </p:nvSpPr>
        <p:spPr>
          <a:xfrm rot="20698447">
            <a:off x="4777507" y="72078"/>
            <a:ext cx="3376336" cy="1756083"/>
          </a:xfrm>
          <a:prstGeom prst="wedgeRoundRectCallout">
            <a:avLst>
              <a:gd name="adj1" fmla="val 93430"/>
              <a:gd name="adj2" fmla="val 1222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600" b="1" dirty="0"/>
              <a:t>Hvad nu hvis jeg ikke når målet? </a:t>
            </a:r>
          </a:p>
        </p:txBody>
      </p:sp>
    </p:spTree>
    <p:extLst>
      <p:ext uri="{BB962C8B-B14F-4D97-AF65-F5344CB8AC3E}">
        <p14:creationId xmlns:p14="http://schemas.microsoft.com/office/powerpoint/2010/main" val="1508736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A05B3AD2-7723-4F65-B199-03915EE51E79}"/>
              </a:ext>
            </a:extLst>
          </p:cNvPr>
          <p:cNvSpPr>
            <a:spLocks noGrp="1"/>
          </p:cNvSpPr>
          <p:nvPr>
            <p:ph type="title"/>
          </p:nvPr>
        </p:nvSpPr>
        <p:spPr>
          <a:xfrm>
            <a:off x="838208" y="842206"/>
            <a:ext cx="5060316" cy="1325563"/>
          </a:xfrm>
        </p:spPr>
        <p:txBody>
          <a:bodyPr/>
          <a:lstStyle/>
          <a:p>
            <a:r>
              <a:rPr lang="da-DK" dirty="0"/>
              <a:t>Mærsk mål: CO2-neutral i 2050</a:t>
            </a:r>
          </a:p>
        </p:txBody>
      </p:sp>
      <p:sp>
        <p:nvSpPr>
          <p:cNvPr id="4" name="Pladsholder til tekst 3">
            <a:extLst>
              <a:ext uri="{FF2B5EF4-FFF2-40B4-BE49-F238E27FC236}">
                <a16:creationId xmlns:a16="http://schemas.microsoft.com/office/drawing/2014/main" xmlns="" id="{AB7F5E99-7749-49AD-8612-47B08CBF5A58}"/>
              </a:ext>
            </a:extLst>
          </p:cNvPr>
          <p:cNvSpPr>
            <a:spLocks noGrp="1"/>
          </p:cNvSpPr>
          <p:nvPr>
            <p:ph type="body" sz="quarter" idx="14"/>
          </p:nvPr>
        </p:nvSpPr>
        <p:spPr>
          <a:xfrm>
            <a:off x="941238" y="2021983"/>
            <a:ext cx="4686830" cy="4836017"/>
          </a:xfrm>
        </p:spPr>
        <p:txBody>
          <a:bodyPr>
            <a:normAutofit lnSpcReduction="10000"/>
          </a:bodyPr>
          <a:lstStyle/>
          <a:p>
            <a:pPr marL="0" indent="0">
              <a:buNone/>
            </a:pPr>
            <a:r>
              <a:rPr lang="da-DK" i="1" dirty="0"/>
              <a:t>Hvordan kan Mærsk sige, at de vil opnå noget, uden at vide, hvordan de skal gøre det. Er det ikke en lidt gratis måde at være modig på?</a:t>
            </a:r>
            <a:br>
              <a:rPr lang="da-DK" i="1" dirty="0"/>
            </a:br>
            <a:r>
              <a:rPr lang="da-DK" dirty="0"/>
              <a:t/>
            </a:r>
            <a:br>
              <a:rPr lang="da-DK" dirty="0"/>
            </a:br>
            <a:r>
              <a:rPr lang="da-DK" dirty="0"/>
              <a:t/>
            </a:r>
            <a:br>
              <a:rPr lang="da-DK" dirty="0"/>
            </a:br>
            <a:r>
              <a:rPr lang="da-DK" dirty="0"/>
              <a:t>”Modsat effektiviseringerne, så rækker de forandringer, vi skal se for at få CO2-neutrale skibe, langt ud over os selv. Vi ved, at de løsninger vi har brug for, skal skabes sammen med andre. Der skal samarbejdes med forskere, opfindere, eksisterende leverandører, nye leverandører, ngo’er, lokalsamfund, iværksættere, lovgivere – </a:t>
            </a:r>
            <a:r>
              <a:rPr lang="da-DK" dirty="0" err="1"/>
              <a:t>you</a:t>
            </a:r>
            <a:r>
              <a:rPr lang="da-DK" dirty="0"/>
              <a:t> </a:t>
            </a:r>
            <a:r>
              <a:rPr lang="da-DK" dirty="0" err="1"/>
              <a:t>name</a:t>
            </a:r>
            <a:r>
              <a:rPr lang="da-DK" dirty="0"/>
              <a:t> it. Vi er nødt til at lade verden vide, hvad det er vi vil, så vi kan komme i gang med arbejdet og få de første CO2-neutrale skibe på vandet i 2030,” John Kornerup Bang, chefrådgiver for Mærsk på klima.</a:t>
            </a:r>
            <a:endParaRPr lang="da-DK" b="1" dirty="0"/>
          </a:p>
        </p:txBody>
      </p:sp>
      <p:pic>
        <p:nvPicPr>
          <p:cNvPr id="1028" name="Picture 4" descr="Billedresultat for mÃ¦rsk">
            <a:extLst>
              <a:ext uri="{FF2B5EF4-FFF2-40B4-BE49-F238E27FC236}">
                <a16:creationId xmlns:a16="http://schemas.microsoft.com/office/drawing/2014/main" xmlns="" id="{902245A9-4152-42BB-AD5D-9ACCBD2F158D}"/>
              </a:ext>
            </a:extLst>
          </p:cNvPr>
          <p:cNvPicPr>
            <a:picLocks noGrp="1" noChangeAspect="1" noChangeArrowheads="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444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xmlns="" id="{5CC798D7-0899-4CED-9D57-794D4334E3AA}"/>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l="4189" r="4189"/>
          <a:stretch>
            <a:fillRect/>
          </a:stretch>
        </p:blipFill>
        <p:spPr>
          <a:prstGeom prst="rect">
            <a:avLst/>
          </a:prstGeom>
        </p:spPr>
      </p:pic>
      <p:sp>
        <p:nvSpPr>
          <p:cNvPr id="4" name="Pladsholder til tekst 3">
            <a:extLst>
              <a:ext uri="{FF2B5EF4-FFF2-40B4-BE49-F238E27FC236}">
                <a16:creationId xmlns:a16="http://schemas.microsoft.com/office/drawing/2014/main" xmlns="" id="{8372A035-78B8-4B5D-8A76-2B93F9174C07}"/>
              </a:ext>
            </a:extLst>
          </p:cNvPr>
          <p:cNvSpPr>
            <a:spLocks noGrp="1"/>
          </p:cNvSpPr>
          <p:nvPr>
            <p:ph type="body" sz="quarter" idx="14"/>
          </p:nvPr>
        </p:nvSpPr>
        <p:spPr>
          <a:xfrm>
            <a:off x="533406" y="1556084"/>
            <a:ext cx="5498425" cy="8251881"/>
          </a:xfrm>
        </p:spPr>
        <p:txBody>
          <a:bodyPr>
            <a:normAutofit/>
          </a:bodyPr>
          <a:lstStyle/>
          <a:p>
            <a:r>
              <a:rPr lang="da-DK" sz="2400" dirty="0"/>
              <a:t>Regeringer kan sætte retning, som virksomheder følger</a:t>
            </a:r>
          </a:p>
          <a:p>
            <a:endParaRPr lang="da-DK" sz="2400" dirty="0"/>
          </a:p>
          <a:p>
            <a:r>
              <a:rPr lang="da-DK" sz="2400" dirty="0"/>
              <a:t>Virksomheder kan også sætte retningen, som politikerne følger</a:t>
            </a:r>
          </a:p>
          <a:p>
            <a:endParaRPr lang="da-DK" sz="3200" dirty="0"/>
          </a:p>
          <a:p>
            <a:pPr lvl="1"/>
            <a:r>
              <a:rPr lang="da-DK" sz="2000" dirty="0"/>
              <a:t>Fx sætte ambitiøse mål, som Carlsberg og  UK landbrug</a:t>
            </a:r>
          </a:p>
          <a:p>
            <a:pPr lvl="1"/>
            <a:r>
              <a:rPr lang="da-DK" sz="2000" dirty="0"/>
              <a:t>Fx lave udspil sammen med DN </a:t>
            </a:r>
          </a:p>
          <a:p>
            <a:endParaRPr lang="da-DK" sz="2400" dirty="0"/>
          </a:p>
        </p:txBody>
      </p:sp>
      <p:pic>
        <p:nvPicPr>
          <p:cNvPr id="1028" name="Picture 4" descr="Billedresultat for FN">
            <a:extLst>
              <a:ext uri="{FF2B5EF4-FFF2-40B4-BE49-F238E27FC236}">
                <a16:creationId xmlns:a16="http://schemas.microsoft.com/office/drawing/2014/main" xmlns="" id="{C9230209-2F63-495A-B29E-F4CA7E2021E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67444" y="0"/>
            <a:ext cx="1590173" cy="1192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115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84FAFE16-53AA-3740-BD2E-9D8A7091125C}"/>
              </a:ext>
            </a:extLst>
          </p:cNvPr>
          <p:cNvSpPr>
            <a:spLocks noGrp="1"/>
          </p:cNvSpPr>
          <p:nvPr>
            <p:ph type="title"/>
          </p:nvPr>
        </p:nvSpPr>
        <p:spPr/>
        <p:txBody>
          <a:bodyPr/>
          <a:lstStyle/>
          <a:p>
            <a:endParaRPr lang="da-DK"/>
          </a:p>
        </p:txBody>
      </p:sp>
      <p:pic>
        <p:nvPicPr>
          <p:cNvPr id="5" name="Billede 4">
            <a:extLst>
              <a:ext uri="{FF2B5EF4-FFF2-40B4-BE49-F238E27FC236}">
                <a16:creationId xmlns:a16="http://schemas.microsoft.com/office/drawing/2014/main" xmlns="" id="{625857CE-831D-3849-B171-1D1ECB4992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75958" y="549923"/>
            <a:ext cx="4421838" cy="5942951"/>
          </a:xfrm>
          <a:prstGeom prst="rect">
            <a:avLst/>
          </a:prstGeom>
        </p:spPr>
      </p:pic>
    </p:spTree>
    <p:extLst>
      <p:ext uri="{BB962C8B-B14F-4D97-AF65-F5344CB8AC3E}">
        <p14:creationId xmlns:p14="http://schemas.microsoft.com/office/powerpoint/2010/main" val="218380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257E63B-255B-451F-A617-CC48AF9E4B7F}"/>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xmlns="" id="{0858A018-48AD-4A8E-A964-94B9A092A897}"/>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xmlns="" id="{E4240654-065A-4805-A1CE-4F43DED0BB62}"/>
              </a:ext>
            </a:extLst>
          </p:cNvPr>
          <p:cNvPicPr>
            <a:picLocks noChangeAspect="1"/>
          </p:cNvPicPr>
          <p:nvPr/>
        </p:nvPicPr>
        <p:blipFill>
          <a:blip r:embed="rId3"/>
          <a:stretch>
            <a:fillRect/>
          </a:stretch>
        </p:blipFill>
        <p:spPr>
          <a:xfrm>
            <a:off x="3355446" y="385740"/>
            <a:ext cx="8176155" cy="6472260"/>
          </a:xfrm>
          <a:prstGeom prst="rect">
            <a:avLst/>
          </a:prstGeom>
        </p:spPr>
      </p:pic>
      <p:pic>
        <p:nvPicPr>
          <p:cNvPr id="5" name="Picture 4" descr="Billedresultat for FN">
            <a:extLst>
              <a:ext uri="{FF2B5EF4-FFF2-40B4-BE49-F238E27FC236}">
                <a16:creationId xmlns:a16="http://schemas.microsoft.com/office/drawing/2014/main" xmlns="" id="{8D351733-6E5A-4768-A288-E3972B4E0E4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4982" y="1192630"/>
            <a:ext cx="1590173" cy="1192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468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EF29233-7048-6749-BC1C-3A30BCA7088C}"/>
              </a:ext>
            </a:extLst>
          </p:cNvPr>
          <p:cNvSpPr>
            <a:spLocks noGrp="1"/>
          </p:cNvSpPr>
          <p:nvPr>
            <p:ph type="title"/>
          </p:nvPr>
        </p:nvSpPr>
        <p:spPr/>
        <p:txBody>
          <a:bodyPr/>
          <a:lstStyle/>
          <a:p>
            <a:r>
              <a:rPr lang="da-DK" dirty="0"/>
              <a:t>To tilgange til bæredygtighed</a:t>
            </a:r>
            <a:br>
              <a:rPr lang="da-DK" dirty="0"/>
            </a:br>
            <a:r>
              <a:rPr lang="da-DK" dirty="0"/>
              <a:t>- hvem er du mest enig med?</a:t>
            </a:r>
          </a:p>
        </p:txBody>
      </p:sp>
    </p:spTree>
    <p:extLst>
      <p:ext uri="{BB962C8B-B14F-4D97-AF65-F5344CB8AC3E}">
        <p14:creationId xmlns:p14="http://schemas.microsoft.com/office/powerpoint/2010/main" val="3174348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23A470C2-8F1E-B940-9010-950C41325097}"/>
              </a:ext>
            </a:extLst>
          </p:cNvPr>
          <p:cNvSpPr>
            <a:spLocks noGrp="1"/>
          </p:cNvSpPr>
          <p:nvPr>
            <p:ph type="title"/>
          </p:nvPr>
        </p:nvSpPr>
        <p:spPr>
          <a:xfrm>
            <a:off x="2977847" y="2759060"/>
            <a:ext cx="7198540" cy="3590781"/>
          </a:xfrm>
          <a:noFill/>
        </p:spPr>
        <p:txBody>
          <a:bodyPr>
            <a:normAutofit/>
          </a:bodyPr>
          <a:lstStyle/>
          <a:p>
            <a:pPr algn="ctr"/>
            <a:r>
              <a:rPr lang="da-DK" dirty="0"/>
              <a:t>Dansk landbrug er allerede klimaeffektivt </a:t>
            </a:r>
          </a:p>
        </p:txBody>
      </p:sp>
      <p:sp>
        <p:nvSpPr>
          <p:cNvPr id="5" name="Titel 2">
            <a:extLst>
              <a:ext uri="{FF2B5EF4-FFF2-40B4-BE49-F238E27FC236}">
                <a16:creationId xmlns:a16="http://schemas.microsoft.com/office/drawing/2014/main" xmlns="" id="{F0546BB6-378D-6D48-91AE-9C450C50FD8D}"/>
              </a:ext>
            </a:extLst>
          </p:cNvPr>
          <p:cNvSpPr txBox="1">
            <a:spLocks/>
          </p:cNvSpPr>
          <p:nvPr/>
        </p:nvSpPr>
        <p:spPr>
          <a:xfrm>
            <a:off x="2977847" y="572668"/>
            <a:ext cx="7198540" cy="2477162"/>
          </a:xfrm>
          <a:prstGeom prst="rect">
            <a:avLst/>
          </a:prstGeom>
          <a:noFill/>
        </p:spPr>
        <p:txBody>
          <a:bodyPr vert="horz" lIns="91364" tIns="45698" rIns="91364" bIns="45698" rtlCol="0" anchor="ctr">
            <a:normAutofit/>
          </a:bodyPr>
          <a:lstStyle>
            <a:lvl1pPr algn="l" defTabSz="913608" rtl="0" eaLnBrk="1" latinLnBrk="0" hangingPunct="1">
              <a:lnSpc>
                <a:spcPct val="90000"/>
              </a:lnSpc>
              <a:spcBef>
                <a:spcPct val="0"/>
              </a:spcBef>
              <a:buNone/>
              <a:defRPr sz="3200" b="0" i="0" kern="1200">
                <a:solidFill>
                  <a:srgbClr val="126031"/>
                </a:solidFill>
                <a:latin typeface="Aileron Thin" charset="0"/>
                <a:ea typeface="Aileron Thin" charset="0"/>
                <a:cs typeface="Aileron Thin" charset="0"/>
              </a:defRPr>
            </a:lvl1pPr>
          </a:lstStyle>
          <a:p>
            <a:pPr algn="ctr"/>
            <a:r>
              <a:rPr lang="da-DK" dirty="0"/>
              <a:t>Dansk landbrug kan gå forrest og blive klimahelte ved at sætte nye mål</a:t>
            </a:r>
          </a:p>
        </p:txBody>
      </p:sp>
      <p:pic>
        <p:nvPicPr>
          <p:cNvPr id="6" name="Billede 5">
            <a:extLst>
              <a:ext uri="{FF2B5EF4-FFF2-40B4-BE49-F238E27FC236}">
                <a16:creationId xmlns:a16="http://schemas.microsoft.com/office/drawing/2014/main" xmlns="" id="{F15CBEAE-7404-4FB5-8694-1AEFEA7CF1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947" y="476006"/>
            <a:ext cx="2133600" cy="2670487"/>
          </a:xfrm>
          <a:prstGeom prst="rect">
            <a:avLst/>
          </a:prstGeom>
        </p:spPr>
      </p:pic>
      <p:pic>
        <p:nvPicPr>
          <p:cNvPr id="7" name="Billede 6">
            <a:extLst>
              <a:ext uri="{FF2B5EF4-FFF2-40B4-BE49-F238E27FC236}">
                <a16:creationId xmlns:a16="http://schemas.microsoft.com/office/drawing/2014/main" xmlns="" id="{0FA5C03B-DA7B-4CFC-9083-128A3576D7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332" y="3559050"/>
            <a:ext cx="1781215" cy="2401109"/>
          </a:xfrm>
          <a:prstGeom prst="rect">
            <a:avLst/>
          </a:prstGeom>
        </p:spPr>
      </p:pic>
    </p:spTree>
    <p:extLst>
      <p:ext uri="{BB962C8B-B14F-4D97-AF65-F5344CB8AC3E}">
        <p14:creationId xmlns:p14="http://schemas.microsoft.com/office/powerpoint/2010/main" val="2336006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23A470C2-8F1E-B940-9010-950C41325097}"/>
              </a:ext>
            </a:extLst>
          </p:cNvPr>
          <p:cNvSpPr>
            <a:spLocks noGrp="1"/>
          </p:cNvSpPr>
          <p:nvPr>
            <p:ph type="title"/>
          </p:nvPr>
        </p:nvSpPr>
        <p:spPr>
          <a:xfrm>
            <a:off x="2977847" y="2759060"/>
            <a:ext cx="7198540" cy="3590781"/>
          </a:xfrm>
          <a:noFill/>
        </p:spPr>
        <p:txBody>
          <a:bodyPr>
            <a:normAutofit/>
          </a:bodyPr>
          <a:lstStyle/>
          <a:p>
            <a:pPr algn="ctr"/>
            <a:r>
              <a:rPr lang="da-DK" dirty="0"/>
              <a:t>Det er fantastisk, at nogen viser en betalingsvillighed til at købe dyrere fødevarer, som de tror på bidrager til en mere bæredygtig verden</a:t>
            </a:r>
          </a:p>
        </p:txBody>
      </p:sp>
      <p:sp>
        <p:nvSpPr>
          <p:cNvPr id="5" name="Titel 2">
            <a:extLst>
              <a:ext uri="{FF2B5EF4-FFF2-40B4-BE49-F238E27FC236}">
                <a16:creationId xmlns:a16="http://schemas.microsoft.com/office/drawing/2014/main" xmlns="" id="{F0546BB6-378D-6D48-91AE-9C450C50FD8D}"/>
              </a:ext>
            </a:extLst>
          </p:cNvPr>
          <p:cNvSpPr txBox="1">
            <a:spLocks/>
          </p:cNvSpPr>
          <p:nvPr/>
        </p:nvSpPr>
        <p:spPr>
          <a:xfrm>
            <a:off x="2977847" y="572668"/>
            <a:ext cx="7198540" cy="2477162"/>
          </a:xfrm>
          <a:prstGeom prst="rect">
            <a:avLst/>
          </a:prstGeom>
          <a:noFill/>
        </p:spPr>
        <p:txBody>
          <a:bodyPr vert="horz" lIns="91364" tIns="45698" rIns="91364" bIns="45698" rtlCol="0" anchor="ctr">
            <a:normAutofit/>
          </a:bodyPr>
          <a:lstStyle>
            <a:lvl1pPr algn="l" defTabSz="913608" rtl="0" eaLnBrk="1" latinLnBrk="0" hangingPunct="1">
              <a:lnSpc>
                <a:spcPct val="90000"/>
              </a:lnSpc>
              <a:spcBef>
                <a:spcPct val="0"/>
              </a:spcBef>
              <a:buNone/>
              <a:defRPr sz="3200" b="0" i="0" kern="1200">
                <a:solidFill>
                  <a:srgbClr val="126031"/>
                </a:solidFill>
                <a:latin typeface="Aileron Thin" charset="0"/>
                <a:ea typeface="Aileron Thin" charset="0"/>
                <a:cs typeface="Aileron Thin" charset="0"/>
              </a:defRPr>
            </a:lvl1pPr>
          </a:lstStyle>
          <a:p>
            <a:pPr algn="ctr"/>
            <a:r>
              <a:rPr lang="da-DK" dirty="0"/>
              <a:t>Forbrugerne er hykleriske, når de gerne vil købe vegansk og økologisk men samtidig flyver og ryger</a:t>
            </a:r>
          </a:p>
        </p:txBody>
      </p:sp>
      <p:pic>
        <p:nvPicPr>
          <p:cNvPr id="6" name="Billede 5">
            <a:extLst>
              <a:ext uri="{FF2B5EF4-FFF2-40B4-BE49-F238E27FC236}">
                <a16:creationId xmlns:a16="http://schemas.microsoft.com/office/drawing/2014/main" xmlns="" id="{F15CBEAE-7404-4FB5-8694-1AEFEA7CF1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947" y="476006"/>
            <a:ext cx="2133600" cy="2670487"/>
          </a:xfrm>
          <a:prstGeom prst="rect">
            <a:avLst/>
          </a:prstGeom>
        </p:spPr>
      </p:pic>
      <p:pic>
        <p:nvPicPr>
          <p:cNvPr id="7" name="Billede 6">
            <a:extLst>
              <a:ext uri="{FF2B5EF4-FFF2-40B4-BE49-F238E27FC236}">
                <a16:creationId xmlns:a16="http://schemas.microsoft.com/office/drawing/2014/main" xmlns="" id="{0FA5C03B-DA7B-4CFC-9083-128A3576D7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332" y="3559050"/>
            <a:ext cx="1781215" cy="2401109"/>
          </a:xfrm>
          <a:prstGeom prst="rect">
            <a:avLst/>
          </a:prstGeom>
        </p:spPr>
      </p:pic>
    </p:spTree>
    <p:extLst>
      <p:ext uri="{BB962C8B-B14F-4D97-AF65-F5344CB8AC3E}">
        <p14:creationId xmlns:p14="http://schemas.microsoft.com/office/powerpoint/2010/main" val="1140074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23A470C2-8F1E-B940-9010-950C41325097}"/>
              </a:ext>
            </a:extLst>
          </p:cNvPr>
          <p:cNvSpPr>
            <a:spLocks noGrp="1"/>
          </p:cNvSpPr>
          <p:nvPr>
            <p:ph type="title"/>
          </p:nvPr>
        </p:nvSpPr>
        <p:spPr>
          <a:xfrm>
            <a:off x="2977847" y="2759060"/>
            <a:ext cx="7198540" cy="3590781"/>
          </a:xfrm>
          <a:noFill/>
        </p:spPr>
        <p:txBody>
          <a:bodyPr>
            <a:normAutofit/>
          </a:bodyPr>
          <a:lstStyle/>
          <a:p>
            <a:pPr algn="ctr"/>
            <a:r>
              <a:rPr lang="da-DK" dirty="0"/>
              <a:t>Jeg bruger mit liv på at producere de fødevarer, som jeg tror på, gør verden bedre</a:t>
            </a:r>
          </a:p>
        </p:txBody>
      </p:sp>
      <p:sp>
        <p:nvSpPr>
          <p:cNvPr id="5" name="Titel 2">
            <a:extLst>
              <a:ext uri="{FF2B5EF4-FFF2-40B4-BE49-F238E27FC236}">
                <a16:creationId xmlns:a16="http://schemas.microsoft.com/office/drawing/2014/main" xmlns="" id="{F0546BB6-378D-6D48-91AE-9C450C50FD8D}"/>
              </a:ext>
            </a:extLst>
          </p:cNvPr>
          <p:cNvSpPr txBox="1">
            <a:spLocks/>
          </p:cNvSpPr>
          <p:nvPr/>
        </p:nvSpPr>
        <p:spPr>
          <a:xfrm>
            <a:off x="2977847" y="572668"/>
            <a:ext cx="7198540" cy="2477162"/>
          </a:xfrm>
          <a:prstGeom prst="rect">
            <a:avLst/>
          </a:prstGeom>
          <a:noFill/>
        </p:spPr>
        <p:txBody>
          <a:bodyPr vert="horz" lIns="91364" tIns="45698" rIns="91364" bIns="45698" rtlCol="0" anchor="ctr">
            <a:normAutofit/>
          </a:bodyPr>
          <a:lstStyle>
            <a:lvl1pPr algn="l" defTabSz="913608" rtl="0" eaLnBrk="1" latinLnBrk="0" hangingPunct="1">
              <a:lnSpc>
                <a:spcPct val="90000"/>
              </a:lnSpc>
              <a:spcBef>
                <a:spcPct val="0"/>
              </a:spcBef>
              <a:buNone/>
              <a:defRPr sz="3200" b="0" i="0" kern="1200">
                <a:solidFill>
                  <a:srgbClr val="126031"/>
                </a:solidFill>
                <a:latin typeface="Aileron Thin" charset="0"/>
                <a:ea typeface="Aileron Thin" charset="0"/>
                <a:cs typeface="Aileron Thin" charset="0"/>
              </a:defRPr>
            </a:lvl1pPr>
          </a:lstStyle>
          <a:p>
            <a:pPr algn="ctr"/>
            <a:r>
              <a:rPr lang="da-DK" dirty="0"/>
              <a:t>Jeg producerer bare det, som forbrugerne vil have</a:t>
            </a:r>
          </a:p>
        </p:txBody>
      </p:sp>
      <p:pic>
        <p:nvPicPr>
          <p:cNvPr id="6" name="Billede 5">
            <a:extLst>
              <a:ext uri="{FF2B5EF4-FFF2-40B4-BE49-F238E27FC236}">
                <a16:creationId xmlns:a16="http://schemas.microsoft.com/office/drawing/2014/main" xmlns="" id="{F15CBEAE-7404-4FB5-8694-1AEFEA7CF1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947" y="476006"/>
            <a:ext cx="2133600" cy="2670487"/>
          </a:xfrm>
          <a:prstGeom prst="rect">
            <a:avLst/>
          </a:prstGeom>
        </p:spPr>
      </p:pic>
      <p:pic>
        <p:nvPicPr>
          <p:cNvPr id="7" name="Billede 6">
            <a:extLst>
              <a:ext uri="{FF2B5EF4-FFF2-40B4-BE49-F238E27FC236}">
                <a16:creationId xmlns:a16="http://schemas.microsoft.com/office/drawing/2014/main" xmlns="" id="{0FA5C03B-DA7B-4CFC-9083-128A3576D7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332" y="3559050"/>
            <a:ext cx="1781215" cy="2401109"/>
          </a:xfrm>
          <a:prstGeom prst="rect">
            <a:avLst/>
          </a:prstGeom>
        </p:spPr>
      </p:pic>
    </p:spTree>
    <p:extLst>
      <p:ext uri="{BB962C8B-B14F-4D97-AF65-F5344CB8AC3E}">
        <p14:creationId xmlns:p14="http://schemas.microsoft.com/office/powerpoint/2010/main" val="387379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F414AE6-85F5-4747-B01A-9ABEF6954488}"/>
              </a:ext>
            </a:extLst>
          </p:cNvPr>
          <p:cNvSpPr>
            <a:spLocks noGrp="1"/>
          </p:cNvSpPr>
          <p:nvPr>
            <p:ph type="title"/>
          </p:nvPr>
        </p:nvSpPr>
        <p:spPr/>
        <p:txBody>
          <a:bodyPr/>
          <a:lstStyle/>
          <a:p>
            <a:r>
              <a:rPr lang="da-DK" dirty="0"/>
              <a:t>Hvilket landbrug ser jeg for mig i 2050?	</a:t>
            </a:r>
          </a:p>
        </p:txBody>
      </p:sp>
      <p:sp>
        <p:nvSpPr>
          <p:cNvPr id="3" name="Pladsholder til indhold 2">
            <a:extLst>
              <a:ext uri="{FF2B5EF4-FFF2-40B4-BE49-F238E27FC236}">
                <a16:creationId xmlns:a16="http://schemas.microsoft.com/office/drawing/2014/main" xmlns="" id="{70940D59-8B12-45F4-9477-821A8DD9F1D7}"/>
              </a:ext>
            </a:extLst>
          </p:cNvPr>
          <p:cNvSpPr>
            <a:spLocks noGrp="1"/>
          </p:cNvSpPr>
          <p:nvPr>
            <p:ph idx="1"/>
          </p:nvPr>
        </p:nvSpPr>
        <p:spPr>
          <a:xfrm>
            <a:off x="1068946" y="1825626"/>
            <a:ext cx="10284854" cy="4351339"/>
          </a:xfrm>
        </p:spPr>
        <p:txBody>
          <a:bodyPr>
            <a:normAutofit lnSpcReduction="10000"/>
          </a:bodyPr>
          <a:lstStyle/>
          <a:p>
            <a:r>
              <a:rPr lang="da-DK" dirty="0"/>
              <a:t>Et formålsdrevet landbrug </a:t>
            </a:r>
          </a:p>
          <a:p>
            <a:r>
              <a:rPr lang="da-DK" dirty="0"/>
              <a:t>Et landbrug, der ikke jagter forbrugerne – men selv sætter retningen</a:t>
            </a:r>
          </a:p>
          <a:p>
            <a:r>
              <a:rPr lang="da-DK" dirty="0"/>
              <a:t>Et landbrug, der bidrager til at gøre verden mere bæredygtig ved at sætte konkrete mål og strategier inden for:</a:t>
            </a:r>
          </a:p>
          <a:p>
            <a:pPr lvl="1"/>
            <a:r>
              <a:rPr lang="da-DK" dirty="0"/>
              <a:t>Klima – hvornår er i CO2-neutrale?</a:t>
            </a:r>
          </a:p>
          <a:p>
            <a:pPr lvl="1"/>
            <a:r>
              <a:rPr lang="da-DK" dirty="0"/>
              <a:t>Natur/biodiversitet – hvordan vil I forbedre naturen/biodiversitet?</a:t>
            </a:r>
          </a:p>
          <a:p>
            <a:pPr lvl="1"/>
            <a:r>
              <a:rPr lang="da-DK" dirty="0"/>
              <a:t>Dyrevelfærd – hvordan vil I forbedre dyrevelfærden?</a:t>
            </a:r>
          </a:p>
          <a:p>
            <a:pPr lvl="1"/>
            <a:r>
              <a:rPr lang="da-DK" dirty="0"/>
              <a:t>Vandmiljø – hvordan formår I at sikre rent vand?</a:t>
            </a:r>
          </a:p>
          <a:p>
            <a:pPr lvl="1"/>
            <a:endParaRPr lang="da-DK" dirty="0"/>
          </a:p>
          <a:p>
            <a:pPr lvl="1"/>
            <a:endParaRPr lang="da-DK" dirty="0"/>
          </a:p>
          <a:p>
            <a:r>
              <a:rPr lang="da-DK" dirty="0"/>
              <a:t>I skal ikke have løsningen i dag </a:t>
            </a:r>
          </a:p>
          <a:p>
            <a:r>
              <a:rPr lang="da-DK" dirty="0"/>
              <a:t>I skal ikke løse opgaven alene</a:t>
            </a:r>
          </a:p>
          <a:p>
            <a:pPr marL="0" indent="0">
              <a:buNone/>
            </a:pPr>
            <a:endParaRPr lang="da-DK" b="1" dirty="0"/>
          </a:p>
          <a:p>
            <a:pPr marL="0" indent="0">
              <a:buNone/>
            </a:pPr>
            <a:r>
              <a:rPr lang="da-DK" sz="2400" b="1" dirty="0"/>
              <a:t>Men I skal sætte retningen og gå forrest!</a:t>
            </a:r>
          </a:p>
          <a:p>
            <a:pPr lvl="1"/>
            <a:endParaRPr lang="da-DK" dirty="0"/>
          </a:p>
          <a:p>
            <a:pPr lvl="1"/>
            <a:endParaRPr lang="da-DK" dirty="0"/>
          </a:p>
          <a:p>
            <a:endParaRPr lang="da-DK" dirty="0"/>
          </a:p>
        </p:txBody>
      </p:sp>
      <p:cxnSp>
        <p:nvCxnSpPr>
          <p:cNvPr id="5" name="Lige forbindelse 4">
            <a:extLst>
              <a:ext uri="{FF2B5EF4-FFF2-40B4-BE49-F238E27FC236}">
                <a16:creationId xmlns:a16="http://schemas.microsoft.com/office/drawing/2014/main" xmlns="" id="{90307D12-8992-4C18-ACE5-7E0AA9B032D2}"/>
              </a:ext>
            </a:extLst>
          </p:cNvPr>
          <p:cNvCxnSpPr/>
          <p:nvPr/>
        </p:nvCxnSpPr>
        <p:spPr>
          <a:xfrm flipH="1">
            <a:off x="8384146" y="695459"/>
            <a:ext cx="850006" cy="669702"/>
          </a:xfrm>
          <a:prstGeom prst="line">
            <a:avLst/>
          </a:prstGeom>
          <a:ln w="3810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6" name="Lige forbindelse 5">
            <a:extLst>
              <a:ext uri="{FF2B5EF4-FFF2-40B4-BE49-F238E27FC236}">
                <a16:creationId xmlns:a16="http://schemas.microsoft.com/office/drawing/2014/main" xmlns="" id="{795E40E1-4A60-496E-B7FA-0E0AA2A6BC87}"/>
              </a:ext>
            </a:extLst>
          </p:cNvPr>
          <p:cNvCxnSpPr>
            <a:cxnSpLocks/>
          </p:cNvCxnSpPr>
          <p:nvPr/>
        </p:nvCxnSpPr>
        <p:spPr>
          <a:xfrm>
            <a:off x="8489324" y="693055"/>
            <a:ext cx="744828" cy="669702"/>
          </a:xfrm>
          <a:prstGeom prst="line">
            <a:avLst/>
          </a:prstGeom>
          <a:ln w="38100">
            <a:solidFill>
              <a:srgbClr val="FF0000"/>
            </a:solidFill>
          </a:ln>
        </p:spPr>
        <p:style>
          <a:lnRef idx="1">
            <a:schemeClr val="accent6"/>
          </a:lnRef>
          <a:fillRef idx="0">
            <a:schemeClr val="accent6"/>
          </a:fillRef>
          <a:effectRef idx="0">
            <a:schemeClr val="accent6"/>
          </a:effectRef>
          <a:fontRef idx="minor">
            <a:schemeClr val="tx1"/>
          </a:fontRef>
        </p:style>
      </p:cxnSp>
      <p:sp>
        <p:nvSpPr>
          <p:cNvPr id="8" name="Tekstfelt 7">
            <a:extLst>
              <a:ext uri="{FF2B5EF4-FFF2-40B4-BE49-F238E27FC236}">
                <a16:creationId xmlns:a16="http://schemas.microsoft.com/office/drawing/2014/main" xmlns="" id="{A1DDDAD4-6E47-4AC6-85A4-7EA233070E73}"/>
              </a:ext>
            </a:extLst>
          </p:cNvPr>
          <p:cNvSpPr txBox="1"/>
          <p:nvPr/>
        </p:nvSpPr>
        <p:spPr>
          <a:xfrm>
            <a:off x="8327264" y="136859"/>
            <a:ext cx="1068947" cy="584775"/>
          </a:xfrm>
          <a:prstGeom prst="rect">
            <a:avLst/>
          </a:prstGeom>
          <a:noFill/>
        </p:spPr>
        <p:txBody>
          <a:bodyPr wrap="square" rtlCol="0">
            <a:spAutoFit/>
          </a:bodyPr>
          <a:lstStyle/>
          <a:p>
            <a:r>
              <a:rPr lang="da-DK" sz="3200" dirty="0">
                <a:solidFill>
                  <a:srgbClr val="126031"/>
                </a:solidFill>
                <a:latin typeface="Aileron Light" charset="0"/>
              </a:rPr>
              <a:t>2020</a:t>
            </a:r>
          </a:p>
        </p:txBody>
      </p:sp>
    </p:spTree>
    <p:extLst>
      <p:ext uri="{BB962C8B-B14F-4D97-AF65-F5344CB8AC3E}">
        <p14:creationId xmlns:p14="http://schemas.microsoft.com/office/powerpoint/2010/main" val="2709746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p:nvSpPr>
        <p:spPr>
          <a:xfrm>
            <a:off x="0" y="0"/>
            <a:ext cx="12192000" cy="6858000"/>
          </a:xfrm>
          <a:prstGeom prst="rect">
            <a:avLst/>
          </a:prstGeom>
          <a:solidFill>
            <a:srgbClr val="126031">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lIns="91364" tIns="45698" rIns="91364" bIns="45698" rtlCol="0" anchor="ctr"/>
          <a:lstStyle/>
          <a:p>
            <a:pPr algn="ctr"/>
            <a:endParaRPr lang="en-GB" dirty="0"/>
          </a:p>
        </p:txBody>
      </p:sp>
      <p:sp>
        <p:nvSpPr>
          <p:cNvPr id="2" name="Title 1"/>
          <p:cNvSpPr>
            <a:spLocks noGrp="1"/>
          </p:cNvSpPr>
          <p:nvPr>
            <p:ph type="ctrTitle"/>
          </p:nvPr>
        </p:nvSpPr>
        <p:spPr>
          <a:xfrm>
            <a:off x="1797229" y="1637023"/>
            <a:ext cx="9144000" cy="2844907"/>
          </a:xfrm>
        </p:spPr>
        <p:txBody>
          <a:bodyPr>
            <a:normAutofit/>
          </a:bodyPr>
          <a:lstStyle/>
          <a:p>
            <a:r>
              <a:rPr lang="en-GB" sz="3600" dirty="0" err="1">
                <a:solidFill>
                  <a:schemeClr val="bg1"/>
                </a:solidFill>
                <a:latin typeface="Helvetica" charset="0"/>
                <a:ea typeface="Helvetica" charset="0"/>
                <a:cs typeface="Helvetica" charset="0"/>
              </a:rPr>
              <a:t>Sæt</a:t>
            </a:r>
            <a:r>
              <a:rPr lang="en-GB" sz="3600" dirty="0">
                <a:solidFill>
                  <a:schemeClr val="bg1"/>
                </a:solidFill>
                <a:latin typeface="Helvetica" charset="0"/>
                <a:ea typeface="Helvetica" charset="0"/>
                <a:cs typeface="Helvetica" charset="0"/>
              </a:rPr>
              <a:t> </a:t>
            </a:r>
            <a:r>
              <a:rPr lang="en-GB" sz="3600" dirty="0" err="1">
                <a:solidFill>
                  <a:schemeClr val="bg1"/>
                </a:solidFill>
                <a:latin typeface="Helvetica" charset="0"/>
                <a:ea typeface="Helvetica" charset="0"/>
                <a:cs typeface="Helvetica" charset="0"/>
              </a:rPr>
              <a:t>retningen</a:t>
            </a:r>
            <a:r>
              <a:rPr lang="en-GB" sz="3600" dirty="0">
                <a:solidFill>
                  <a:schemeClr val="bg1"/>
                </a:solidFill>
                <a:latin typeface="Helvetica" charset="0"/>
                <a:ea typeface="Helvetica" charset="0"/>
                <a:cs typeface="Helvetica" charset="0"/>
              </a:rPr>
              <a:t> for </a:t>
            </a:r>
            <a:r>
              <a:rPr lang="en-GB" sz="3600" dirty="0" err="1">
                <a:solidFill>
                  <a:schemeClr val="bg1"/>
                </a:solidFill>
                <a:latin typeface="Helvetica" charset="0"/>
                <a:ea typeface="Helvetica" charset="0"/>
                <a:cs typeface="Helvetica" charset="0"/>
              </a:rPr>
              <a:t>jeres</a:t>
            </a:r>
            <a:r>
              <a:rPr lang="en-GB" sz="3600" dirty="0">
                <a:solidFill>
                  <a:schemeClr val="bg1"/>
                </a:solidFill>
                <a:latin typeface="Helvetica" charset="0"/>
                <a:ea typeface="Helvetica" charset="0"/>
                <a:cs typeface="Helvetica" charset="0"/>
              </a:rPr>
              <a:t> </a:t>
            </a:r>
            <a:r>
              <a:rPr lang="en-GB" sz="3600" dirty="0" err="1">
                <a:solidFill>
                  <a:schemeClr val="bg1"/>
                </a:solidFill>
                <a:latin typeface="Helvetica" charset="0"/>
                <a:ea typeface="Helvetica" charset="0"/>
                <a:cs typeface="Helvetica" charset="0"/>
              </a:rPr>
              <a:t>erhverv</a:t>
            </a:r>
            <a:r>
              <a:rPr lang="en-GB" sz="3600" dirty="0">
                <a:solidFill>
                  <a:schemeClr val="bg1"/>
                </a:solidFill>
                <a:latin typeface="Helvetica" charset="0"/>
                <a:ea typeface="Helvetica" charset="0"/>
                <a:cs typeface="Helvetica" charset="0"/>
              </a:rPr>
              <a:t> </a:t>
            </a:r>
            <a:r>
              <a:rPr lang="en-GB" sz="3600" dirty="0" err="1">
                <a:solidFill>
                  <a:schemeClr val="bg1"/>
                </a:solidFill>
                <a:latin typeface="Helvetica" charset="0"/>
                <a:ea typeface="Helvetica" charset="0"/>
                <a:cs typeface="Helvetica" charset="0"/>
              </a:rPr>
              <a:t>før</a:t>
            </a:r>
            <a:r>
              <a:rPr lang="en-GB" sz="3600" dirty="0">
                <a:solidFill>
                  <a:schemeClr val="bg1"/>
                </a:solidFill>
                <a:latin typeface="Helvetica" charset="0"/>
                <a:ea typeface="Helvetica" charset="0"/>
                <a:cs typeface="Helvetica" charset="0"/>
              </a:rPr>
              <a:t> </a:t>
            </a:r>
            <a:r>
              <a:rPr lang="en-GB" sz="3600" dirty="0" err="1">
                <a:solidFill>
                  <a:schemeClr val="bg1"/>
                </a:solidFill>
                <a:latin typeface="Helvetica" charset="0"/>
                <a:ea typeface="Helvetica" charset="0"/>
                <a:cs typeface="Helvetica" charset="0"/>
              </a:rPr>
              <a:t>andre</a:t>
            </a:r>
            <a:r>
              <a:rPr lang="en-GB" sz="3600" dirty="0">
                <a:solidFill>
                  <a:schemeClr val="bg1"/>
                </a:solidFill>
                <a:latin typeface="Helvetica" charset="0"/>
                <a:ea typeface="Helvetica" charset="0"/>
                <a:cs typeface="Helvetica" charset="0"/>
              </a:rPr>
              <a:t> </a:t>
            </a:r>
            <a:r>
              <a:rPr lang="en-GB" sz="3600" dirty="0" err="1">
                <a:solidFill>
                  <a:schemeClr val="bg1"/>
                </a:solidFill>
                <a:latin typeface="Helvetica" charset="0"/>
                <a:ea typeface="Helvetica" charset="0"/>
                <a:cs typeface="Helvetica" charset="0"/>
              </a:rPr>
              <a:t>gør</a:t>
            </a:r>
            <a:r>
              <a:rPr lang="en-GB" sz="3600" dirty="0">
                <a:solidFill>
                  <a:schemeClr val="bg1"/>
                </a:solidFill>
                <a:latin typeface="Helvetica" charset="0"/>
                <a:ea typeface="Helvetica" charset="0"/>
                <a:cs typeface="Helvetica" charset="0"/>
              </a:rPr>
              <a:t> </a:t>
            </a:r>
            <a:r>
              <a:rPr lang="en-GB" sz="3600" dirty="0" err="1">
                <a:solidFill>
                  <a:schemeClr val="bg1"/>
                </a:solidFill>
                <a:latin typeface="Helvetica" charset="0"/>
                <a:ea typeface="Helvetica" charset="0"/>
                <a:cs typeface="Helvetica" charset="0"/>
              </a:rPr>
              <a:t>det</a:t>
            </a:r>
            <a:r>
              <a:rPr lang="en-GB" sz="3600" dirty="0">
                <a:solidFill>
                  <a:schemeClr val="bg1"/>
                </a:solidFill>
                <a:latin typeface="Helvetica" charset="0"/>
                <a:ea typeface="Helvetica" charset="0"/>
                <a:cs typeface="Helvetica" charset="0"/>
              </a:rPr>
              <a:t> for </a:t>
            </a:r>
            <a:r>
              <a:rPr lang="en-GB" sz="3600" dirty="0" err="1">
                <a:solidFill>
                  <a:schemeClr val="bg1"/>
                </a:solidFill>
                <a:latin typeface="Helvetica" charset="0"/>
                <a:ea typeface="Helvetica" charset="0"/>
                <a:cs typeface="Helvetica" charset="0"/>
              </a:rPr>
              <a:t>jer</a:t>
            </a:r>
            <a:endParaRPr lang="en-GB" sz="3600" dirty="0">
              <a:solidFill>
                <a:schemeClr val="bg1"/>
              </a:solidFill>
              <a:latin typeface="Helvetica" charset="0"/>
              <a:ea typeface="Helvetica" charset="0"/>
              <a:cs typeface="Helvetica" charset="0"/>
            </a:endParaRPr>
          </a:p>
        </p:txBody>
      </p:sp>
      <p:sp>
        <p:nvSpPr>
          <p:cNvPr id="3" name="Subtitle 2"/>
          <p:cNvSpPr>
            <a:spLocks noGrp="1"/>
          </p:cNvSpPr>
          <p:nvPr>
            <p:ph type="subTitle" idx="1"/>
          </p:nvPr>
        </p:nvSpPr>
        <p:spPr>
          <a:xfrm>
            <a:off x="2734922" y="3785616"/>
            <a:ext cx="7268613" cy="1914144"/>
          </a:xfrm>
        </p:spPr>
        <p:txBody>
          <a:bodyPr vert="horz" lIns="91364" tIns="45698" rIns="91364" bIns="45698" rtlCol="0" anchor="t">
            <a:normAutofit/>
          </a:bodyPr>
          <a:lstStyle/>
          <a:p>
            <a:r>
              <a:rPr lang="da-DK" sz="2800" i="0" dirty="0">
                <a:solidFill>
                  <a:schemeClr val="bg1"/>
                </a:solidFill>
                <a:latin typeface="Helvetica" charset="0"/>
                <a:ea typeface="Helvetica" charset="0"/>
                <a:cs typeface="Helvetica" charset="0"/>
              </a:rPr>
              <a:t> </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6675" y="414848"/>
            <a:ext cx="1954695" cy="409483"/>
          </a:xfrm>
          <a:prstGeom prst="rect">
            <a:avLst/>
          </a:prstGeom>
        </p:spPr>
      </p:pic>
    </p:spTree>
    <p:extLst>
      <p:ext uri="{BB962C8B-B14F-4D97-AF65-F5344CB8AC3E}">
        <p14:creationId xmlns:p14="http://schemas.microsoft.com/office/powerpoint/2010/main" val="1658679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rn-grain-wheat-fiel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961"/>
            <a:ext cx="12370760" cy="8106383"/>
          </a:xfrm>
          <a:prstGeom prst="rect">
            <a:avLst/>
          </a:prstGeom>
        </p:spPr>
      </p:pic>
      <p:sp>
        <p:nvSpPr>
          <p:cNvPr id="6" name="Rectangle 5"/>
          <p:cNvSpPr/>
          <p:nvPr/>
        </p:nvSpPr>
        <p:spPr>
          <a:xfrm>
            <a:off x="-1" y="-768096"/>
            <a:ext cx="12582145" cy="8356647"/>
          </a:xfrm>
          <a:prstGeom prst="rect">
            <a:avLst/>
          </a:prstGeom>
          <a:solidFill>
            <a:srgbClr val="126031">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2" name="Title 1"/>
          <p:cNvSpPr>
            <a:spLocks noGrp="1"/>
          </p:cNvSpPr>
          <p:nvPr>
            <p:ph type="title"/>
          </p:nvPr>
        </p:nvSpPr>
        <p:spPr>
          <a:xfrm>
            <a:off x="831853" y="2560320"/>
            <a:ext cx="10277445" cy="1723728"/>
          </a:xfrm>
        </p:spPr>
        <p:txBody>
          <a:bodyPr/>
          <a:lstStyle/>
          <a:p>
            <a:r>
              <a:rPr lang="en-GB" dirty="0" err="1">
                <a:latin typeface="Helvetica" charset="0"/>
                <a:ea typeface="Helvetica" charset="0"/>
                <a:cs typeface="Helvetica" charset="0"/>
              </a:rPr>
              <a:t>Tak</a:t>
            </a:r>
            <a:r>
              <a:rPr lang="en-GB" dirty="0">
                <a:latin typeface="Helvetica" charset="0"/>
                <a:ea typeface="Helvetica" charset="0"/>
                <a:cs typeface="Helvetica" charset="0"/>
              </a:rPr>
              <a:t> for </a:t>
            </a:r>
            <a:r>
              <a:rPr lang="en-GB" dirty="0" err="1">
                <a:latin typeface="Helvetica" charset="0"/>
                <a:ea typeface="Helvetica" charset="0"/>
                <a:cs typeface="Helvetica" charset="0"/>
              </a:rPr>
              <a:t>i</a:t>
            </a:r>
            <a:r>
              <a:rPr lang="en-GB" dirty="0">
                <a:latin typeface="Helvetica" charset="0"/>
                <a:ea typeface="Helvetica" charset="0"/>
                <a:cs typeface="Helvetica" charset="0"/>
              </a:rPr>
              <a:t> dag</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86472" y="6395071"/>
            <a:ext cx="1246386" cy="261101"/>
          </a:xfrm>
          <a:prstGeom prst="rect">
            <a:avLst/>
          </a:prstGeom>
        </p:spPr>
      </p:pic>
      <p:sp>
        <p:nvSpPr>
          <p:cNvPr id="7" name="Pladsholder til tekst 6"/>
          <p:cNvSpPr>
            <a:spLocks noGrp="1"/>
          </p:cNvSpPr>
          <p:nvPr>
            <p:ph type="body" idx="1"/>
          </p:nvPr>
        </p:nvSpPr>
        <p:spPr/>
        <p:txBody>
          <a:bodyPr vert="horz" lIns="91440" tIns="45720" rIns="91440" bIns="45720" rtlCol="0" anchor="t">
            <a:normAutofit/>
          </a:bodyPr>
          <a:lstStyle/>
          <a:p>
            <a:endParaRPr lang="da-DK" dirty="0">
              <a:latin typeface="Helvetica" charset="0"/>
              <a:ea typeface="Helvetica" charset="0"/>
              <a:cs typeface="Helvetica" charset="0"/>
            </a:endParaRPr>
          </a:p>
        </p:txBody>
      </p:sp>
    </p:spTree>
    <p:extLst>
      <p:ext uri="{BB962C8B-B14F-4D97-AF65-F5344CB8AC3E}">
        <p14:creationId xmlns:p14="http://schemas.microsoft.com/office/powerpoint/2010/main" val="485381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AB0A1BE-9D82-9340-A6A6-4D80B0993C2F}"/>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xmlns="" id="{1086E095-CDAA-5244-A41F-9F099671E44D}"/>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xmlns="" id="{53EAEA93-AE94-4043-BA62-7C77DB4AF3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9380" y="365125"/>
            <a:ext cx="9439916" cy="6326620"/>
          </a:xfrm>
          <a:prstGeom prst="rect">
            <a:avLst/>
          </a:prstGeom>
        </p:spPr>
      </p:pic>
    </p:spTree>
    <p:extLst>
      <p:ext uri="{BB962C8B-B14F-4D97-AF65-F5344CB8AC3E}">
        <p14:creationId xmlns:p14="http://schemas.microsoft.com/office/powerpoint/2010/main" val="3446590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DFFB4E6-ACFB-4EDC-B6AA-74E1165D833C}"/>
              </a:ext>
            </a:extLst>
          </p:cNvPr>
          <p:cNvSpPr>
            <a:spLocks noGrp="1"/>
          </p:cNvSpPr>
          <p:nvPr>
            <p:ph type="title"/>
          </p:nvPr>
        </p:nvSpPr>
        <p:spPr/>
        <p:txBody>
          <a:bodyPr/>
          <a:lstStyle/>
          <a:p>
            <a:r>
              <a:rPr lang="da-DK" dirty="0"/>
              <a:t>Hvordan er man god ved andre?</a:t>
            </a:r>
          </a:p>
        </p:txBody>
      </p:sp>
      <p:sp>
        <p:nvSpPr>
          <p:cNvPr id="3" name="Pladsholder til tekst 2">
            <a:extLst>
              <a:ext uri="{FF2B5EF4-FFF2-40B4-BE49-F238E27FC236}">
                <a16:creationId xmlns:a16="http://schemas.microsoft.com/office/drawing/2014/main" xmlns="" id="{05DEC768-4CFF-492F-B3D4-9F74323541F4}"/>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4060010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latin typeface="Helvetica" charset="0"/>
                <a:ea typeface="Helvetica" charset="0"/>
                <a:cs typeface="Helvetica" charset="0"/>
              </a:rPr>
              <a:t>Generationer ændrer sig</a:t>
            </a:r>
          </a:p>
        </p:txBody>
      </p:sp>
      <p:pic>
        <p:nvPicPr>
          <p:cNvPr id="4" name="Billed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7667" y="2728124"/>
            <a:ext cx="4902200" cy="3758354"/>
          </a:xfrm>
          <a:prstGeom prst="rect">
            <a:avLst/>
          </a:prstGeom>
        </p:spPr>
      </p:pic>
      <p:pic>
        <p:nvPicPr>
          <p:cNvPr id="3" name="Billede 2">
            <a:extLst>
              <a:ext uri="{FF2B5EF4-FFF2-40B4-BE49-F238E27FC236}">
                <a16:creationId xmlns:a16="http://schemas.microsoft.com/office/drawing/2014/main" xmlns="" id="{43CB71B7-2B4E-3A46-9853-AD02F86690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8321" y="1521067"/>
            <a:ext cx="4763770" cy="2678343"/>
          </a:xfrm>
          <a:prstGeom prst="rect">
            <a:avLst/>
          </a:prstGeom>
        </p:spPr>
      </p:pic>
    </p:spTree>
    <p:extLst>
      <p:ext uri="{BB962C8B-B14F-4D97-AF65-F5344CB8AC3E}">
        <p14:creationId xmlns:p14="http://schemas.microsoft.com/office/powerpoint/2010/main" val="11177790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xmlns="" id="{32EFD771-462E-7442-AA37-7B518F4AB2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1747" y="2416481"/>
            <a:ext cx="5923278" cy="2961639"/>
          </a:xfrm>
          <a:prstGeom prst="rect">
            <a:avLst/>
          </a:prstGeom>
        </p:spPr>
      </p:pic>
      <p:sp>
        <p:nvSpPr>
          <p:cNvPr id="2" name="Titel 1">
            <a:extLst>
              <a:ext uri="{FF2B5EF4-FFF2-40B4-BE49-F238E27FC236}">
                <a16:creationId xmlns:a16="http://schemas.microsoft.com/office/drawing/2014/main" xmlns="" id="{B4948E7A-2664-E143-8EC7-3336506DF025}"/>
              </a:ext>
            </a:extLst>
          </p:cNvPr>
          <p:cNvSpPr>
            <a:spLocks noGrp="1"/>
          </p:cNvSpPr>
          <p:nvPr>
            <p:ph type="title"/>
          </p:nvPr>
        </p:nvSpPr>
        <p:spPr/>
        <p:txBody>
          <a:bodyPr/>
          <a:lstStyle/>
          <a:p>
            <a:endParaRPr lang="da-DK"/>
          </a:p>
        </p:txBody>
      </p:sp>
      <p:pic>
        <p:nvPicPr>
          <p:cNvPr id="5" name="Pladsholder til indhold 4">
            <a:extLst>
              <a:ext uri="{FF2B5EF4-FFF2-40B4-BE49-F238E27FC236}">
                <a16:creationId xmlns:a16="http://schemas.microsoft.com/office/drawing/2014/main" xmlns="" id="{DC3DC031-2D0F-F44D-A090-DF6A23CB690B}"/>
              </a:ext>
            </a:extLst>
          </p:cNvPr>
          <p:cNvPicPr>
            <a:picLocks noGrp="1" noChangeAspect="1"/>
          </p:cNvPicPr>
          <p:nvPr>
            <p:ph idx="1"/>
          </p:nvPr>
        </p:nvPicPr>
        <p:blipFill>
          <a:blip r:embed="rId4"/>
          <a:stretch>
            <a:fillRect/>
          </a:stretch>
        </p:blipFill>
        <p:spPr>
          <a:xfrm>
            <a:off x="293994" y="966946"/>
            <a:ext cx="3823017" cy="4411174"/>
          </a:xfrm>
          <a:prstGeom prst="rect">
            <a:avLst/>
          </a:prstGeom>
        </p:spPr>
      </p:pic>
      <p:pic>
        <p:nvPicPr>
          <p:cNvPr id="4" name="Billede 3">
            <a:extLst>
              <a:ext uri="{FF2B5EF4-FFF2-40B4-BE49-F238E27FC236}">
                <a16:creationId xmlns:a16="http://schemas.microsoft.com/office/drawing/2014/main" xmlns="" id="{A6660533-9F26-AF4E-8F95-C1B5BDF818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49440" y="3897300"/>
            <a:ext cx="4958080" cy="2508091"/>
          </a:xfrm>
          <a:prstGeom prst="rect">
            <a:avLst/>
          </a:prstGeom>
        </p:spPr>
      </p:pic>
    </p:spTree>
    <p:extLst>
      <p:ext uri="{BB962C8B-B14F-4D97-AF65-F5344CB8AC3E}">
        <p14:creationId xmlns:p14="http://schemas.microsoft.com/office/powerpoint/2010/main" val="303270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D9577AD-1674-8045-AC73-467F0395C14C}"/>
              </a:ext>
            </a:extLst>
          </p:cNvPr>
          <p:cNvSpPr>
            <a:spLocks noGrp="1"/>
          </p:cNvSpPr>
          <p:nvPr>
            <p:ph type="title"/>
          </p:nvPr>
        </p:nvSpPr>
        <p:spPr>
          <a:xfrm>
            <a:off x="2910206" y="365125"/>
            <a:ext cx="8443594" cy="1325563"/>
          </a:xfrm>
        </p:spPr>
        <p:txBody>
          <a:bodyPr/>
          <a:lstStyle/>
          <a:p>
            <a:r>
              <a:rPr lang="da-DK" dirty="0"/>
              <a:t>Generation bæredygtighed</a:t>
            </a:r>
          </a:p>
        </p:txBody>
      </p:sp>
      <p:sp>
        <p:nvSpPr>
          <p:cNvPr id="3" name="Pladsholder til indhold 2">
            <a:extLst>
              <a:ext uri="{FF2B5EF4-FFF2-40B4-BE49-F238E27FC236}">
                <a16:creationId xmlns:a16="http://schemas.microsoft.com/office/drawing/2014/main" xmlns="" id="{92306133-3A8F-1B4A-B52E-6D980DC38E0F}"/>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xmlns="" id="{45B3AD5E-CD1E-C441-993D-EC9AF929A6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10206" y="1591309"/>
            <a:ext cx="8869680" cy="4819971"/>
          </a:xfrm>
          <a:prstGeom prst="rect">
            <a:avLst/>
          </a:prstGeom>
        </p:spPr>
      </p:pic>
    </p:spTree>
    <p:extLst>
      <p:ext uri="{BB962C8B-B14F-4D97-AF65-F5344CB8AC3E}">
        <p14:creationId xmlns:p14="http://schemas.microsoft.com/office/powerpoint/2010/main" val="2682725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indhold 7" descr="Et billede, der indeholder person, butik, stående, mand&#10;&#10;Automatisk oprettet beskrivelse">
            <a:extLst>
              <a:ext uri="{FF2B5EF4-FFF2-40B4-BE49-F238E27FC236}">
                <a16:creationId xmlns:a16="http://schemas.microsoft.com/office/drawing/2014/main" xmlns="" id="{472E432E-CD56-4527-A320-C211EF31168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38400" y="2057220"/>
            <a:ext cx="7315200" cy="3828288"/>
          </a:xfrm>
        </p:spPr>
      </p:pic>
      <p:sp>
        <p:nvSpPr>
          <p:cNvPr id="2" name="Titel 1">
            <a:extLst>
              <a:ext uri="{FF2B5EF4-FFF2-40B4-BE49-F238E27FC236}">
                <a16:creationId xmlns:a16="http://schemas.microsoft.com/office/drawing/2014/main" xmlns="" id="{CF176D03-0220-4E56-85EF-452C2CA04CC5}"/>
              </a:ext>
            </a:extLst>
          </p:cNvPr>
          <p:cNvSpPr>
            <a:spLocks noGrp="1"/>
          </p:cNvSpPr>
          <p:nvPr>
            <p:ph type="title"/>
          </p:nvPr>
        </p:nvSpPr>
        <p:spPr>
          <a:xfrm>
            <a:off x="2438400" y="365125"/>
            <a:ext cx="7315200" cy="1325563"/>
          </a:xfrm>
        </p:spPr>
        <p:txBody>
          <a:bodyPr/>
          <a:lstStyle/>
          <a:p>
            <a:pPr algn="ctr"/>
            <a:r>
              <a:rPr lang="da-DK"/>
              <a:t>Forbrugerne har brug for hjælp til et bæredygtigt forbrug</a:t>
            </a:r>
          </a:p>
        </p:txBody>
      </p:sp>
      <p:pic>
        <p:nvPicPr>
          <p:cNvPr id="4" name="Billede 3">
            <a:extLst>
              <a:ext uri="{FF2B5EF4-FFF2-40B4-BE49-F238E27FC236}">
                <a16:creationId xmlns:a16="http://schemas.microsoft.com/office/drawing/2014/main" xmlns="" id="{7A70ADB2-BB93-4F36-8BF2-79D81AE6310F}"/>
              </a:ext>
            </a:extLst>
          </p:cNvPr>
          <p:cNvPicPr>
            <a:picLocks noChangeAspect="1"/>
          </p:cNvPicPr>
          <p:nvPr/>
        </p:nvPicPr>
        <p:blipFill>
          <a:blip r:embed="rId4"/>
          <a:stretch>
            <a:fillRect/>
          </a:stretch>
        </p:blipFill>
        <p:spPr>
          <a:xfrm>
            <a:off x="4076700" y="2050116"/>
            <a:ext cx="8115300" cy="3362325"/>
          </a:xfrm>
          <a:prstGeom prst="rect">
            <a:avLst/>
          </a:prstGeom>
        </p:spPr>
      </p:pic>
      <p:pic>
        <p:nvPicPr>
          <p:cNvPr id="5" name="Billede 4">
            <a:extLst>
              <a:ext uri="{FF2B5EF4-FFF2-40B4-BE49-F238E27FC236}">
                <a16:creationId xmlns:a16="http://schemas.microsoft.com/office/drawing/2014/main" xmlns="" id="{A5293FCF-B25E-4569-AC8F-450B55E273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6518" y="3355788"/>
            <a:ext cx="5221657" cy="2956112"/>
          </a:xfrm>
          <a:prstGeom prst="rect">
            <a:avLst/>
          </a:prstGeom>
        </p:spPr>
      </p:pic>
      <p:sp>
        <p:nvSpPr>
          <p:cNvPr id="6" name="Ellipse 5">
            <a:extLst>
              <a:ext uri="{FF2B5EF4-FFF2-40B4-BE49-F238E27FC236}">
                <a16:creationId xmlns:a16="http://schemas.microsoft.com/office/drawing/2014/main" xmlns="" id="{ECD77F09-74A6-415A-A8C0-7372C0AECCEF}"/>
              </a:ext>
            </a:extLst>
          </p:cNvPr>
          <p:cNvSpPr/>
          <p:nvPr/>
        </p:nvSpPr>
        <p:spPr>
          <a:xfrm>
            <a:off x="1810871" y="3567953"/>
            <a:ext cx="3585882" cy="806823"/>
          </a:xfrm>
          <a:prstGeom prst="ellipse">
            <a:avLst/>
          </a:prstGeom>
          <a:noFill/>
          <a:ln>
            <a:solidFill>
              <a:srgbClr val="126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392347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5100918-936B-4355-8A02-C3C0A9E6DDED}"/>
              </a:ext>
            </a:extLst>
          </p:cNvPr>
          <p:cNvSpPr>
            <a:spLocks noGrp="1"/>
          </p:cNvSpPr>
          <p:nvPr>
            <p:ph type="title"/>
          </p:nvPr>
        </p:nvSpPr>
        <p:spPr>
          <a:xfrm>
            <a:off x="2438400" y="365125"/>
            <a:ext cx="7315200" cy="1325563"/>
          </a:xfrm>
        </p:spPr>
        <p:txBody>
          <a:bodyPr/>
          <a:lstStyle/>
          <a:p>
            <a:pPr algn="ctr"/>
            <a:r>
              <a:rPr lang="da-DK"/>
              <a:t>Hvem ”hjælper” forbrugerne?</a:t>
            </a:r>
          </a:p>
        </p:txBody>
      </p:sp>
      <p:pic>
        <p:nvPicPr>
          <p:cNvPr id="4" name="Billede 3">
            <a:extLst>
              <a:ext uri="{FF2B5EF4-FFF2-40B4-BE49-F238E27FC236}">
                <a16:creationId xmlns:a16="http://schemas.microsoft.com/office/drawing/2014/main" xmlns="" id="{88A3AD5B-449D-4237-AC66-2028AAA2F629}"/>
              </a:ext>
            </a:extLst>
          </p:cNvPr>
          <p:cNvPicPr>
            <a:picLocks noChangeAspect="1"/>
          </p:cNvPicPr>
          <p:nvPr/>
        </p:nvPicPr>
        <p:blipFill>
          <a:blip r:embed="rId3" cstate="email">
            <a:clrChange>
              <a:clrFrom>
                <a:srgbClr val="EEEEEE"/>
              </a:clrFrom>
              <a:clrTo>
                <a:srgbClr val="EEEEEE">
                  <a:alpha val="0"/>
                </a:srgbClr>
              </a:clrTo>
            </a:clrChange>
            <a:extLst>
              <a:ext uri="{28A0092B-C50C-407E-A947-70E740481C1C}">
                <a14:useLocalDpi xmlns:a14="http://schemas.microsoft.com/office/drawing/2010/main"/>
              </a:ext>
            </a:extLst>
          </a:blip>
          <a:stretch>
            <a:fillRect/>
          </a:stretch>
        </p:blipFill>
        <p:spPr>
          <a:xfrm>
            <a:off x="4740088" y="3124480"/>
            <a:ext cx="2711824" cy="2711824"/>
          </a:xfrm>
          <a:prstGeom prst="rect">
            <a:avLst/>
          </a:prstGeom>
        </p:spPr>
      </p:pic>
      <p:sp>
        <p:nvSpPr>
          <p:cNvPr id="6" name="Titel 1">
            <a:extLst>
              <a:ext uri="{FF2B5EF4-FFF2-40B4-BE49-F238E27FC236}">
                <a16:creationId xmlns:a16="http://schemas.microsoft.com/office/drawing/2014/main" xmlns="" id="{B9D276EC-2753-406B-910C-F91FDE24ACEF}"/>
              </a:ext>
            </a:extLst>
          </p:cNvPr>
          <p:cNvSpPr txBox="1">
            <a:spLocks/>
          </p:cNvSpPr>
          <p:nvPr/>
        </p:nvSpPr>
        <p:spPr bwMode="auto">
          <a:xfrm>
            <a:off x="905436" y="1798917"/>
            <a:ext cx="230393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200" kern="1200">
                <a:solidFill>
                  <a:srgbClr val="126031"/>
                </a:solidFill>
                <a:latin typeface="Aileron Light" charset="0"/>
                <a:ea typeface="ＭＳ Ｐゴシック" charset="0"/>
                <a:cs typeface="Aileron Light" charset="0"/>
              </a:defRPr>
            </a:lvl1pPr>
            <a:lvl2pPr algn="l" rtl="0" eaLnBrk="0" fontAlgn="base" hangingPunct="0">
              <a:lnSpc>
                <a:spcPct val="90000"/>
              </a:lnSpc>
              <a:spcBef>
                <a:spcPct val="0"/>
              </a:spcBef>
              <a:spcAft>
                <a:spcPct val="0"/>
              </a:spcAft>
              <a:defRPr sz="3200">
                <a:solidFill>
                  <a:schemeClr val="tx1"/>
                </a:solidFill>
                <a:latin typeface="Aileron Light" charset="0"/>
                <a:ea typeface="ＭＳ Ｐゴシック" charset="0"/>
                <a:cs typeface="Aileron Light" charset="0"/>
              </a:defRPr>
            </a:lvl2pPr>
            <a:lvl3pPr algn="l" rtl="0" eaLnBrk="0" fontAlgn="base" hangingPunct="0">
              <a:lnSpc>
                <a:spcPct val="90000"/>
              </a:lnSpc>
              <a:spcBef>
                <a:spcPct val="0"/>
              </a:spcBef>
              <a:spcAft>
                <a:spcPct val="0"/>
              </a:spcAft>
              <a:defRPr sz="3200">
                <a:solidFill>
                  <a:schemeClr val="tx1"/>
                </a:solidFill>
                <a:latin typeface="Aileron Light" charset="0"/>
                <a:ea typeface="ＭＳ Ｐゴシック" charset="0"/>
                <a:cs typeface="Aileron Light" charset="0"/>
              </a:defRPr>
            </a:lvl3pPr>
            <a:lvl4pPr algn="l" rtl="0" eaLnBrk="0" fontAlgn="base" hangingPunct="0">
              <a:lnSpc>
                <a:spcPct val="90000"/>
              </a:lnSpc>
              <a:spcBef>
                <a:spcPct val="0"/>
              </a:spcBef>
              <a:spcAft>
                <a:spcPct val="0"/>
              </a:spcAft>
              <a:defRPr sz="3200">
                <a:solidFill>
                  <a:schemeClr val="tx1"/>
                </a:solidFill>
                <a:latin typeface="Aileron Light" charset="0"/>
                <a:ea typeface="ＭＳ Ｐゴシック" charset="0"/>
                <a:cs typeface="Aileron Light" charset="0"/>
              </a:defRPr>
            </a:lvl4pPr>
            <a:lvl5pPr algn="l" rtl="0" eaLnBrk="0" fontAlgn="base" hangingPunct="0">
              <a:lnSpc>
                <a:spcPct val="90000"/>
              </a:lnSpc>
              <a:spcBef>
                <a:spcPct val="0"/>
              </a:spcBef>
              <a:spcAft>
                <a:spcPct val="0"/>
              </a:spcAft>
              <a:defRPr sz="3200">
                <a:solidFill>
                  <a:schemeClr val="tx1"/>
                </a:solidFill>
                <a:latin typeface="Aileron Light" charset="0"/>
                <a:ea typeface="ＭＳ Ｐゴシック" charset="0"/>
                <a:cs typeface="Aileron Light" charset="0"/>
              </a:defRPr>
            </a:lvl5pPr>
            <a:lvl6pPr marL="457200" algn="l" rtl="0" fontAlgn="base">
              <a:lnSpc>
                <a:spcPct val="90000"/>
              </a:lnSpc>
              <a:spcBef>
                <a:spcPct val="0"/>
              </a:spcBef>
              <a:spcAft>
                <a:spcPct val="0"/>
              </a:spcAft>
              <a:defRPr sz="3200">
                <a:solidFill>
                  <a:schemeClr val="tx1"/>
                </a:solidFill>
                <a:latin typeface="Aileron Light" charset="0"/>
                <a:ea typeface="ＭＳ Ｐゴシック" charset="0"/>
                <a:cs typeface="Aileron Light" charset="0"/>
              </a:defRPr>
            </a:lvl6pPr>
            <a:lvl7pPr marL="914400" algn="l" rtl="0" fontAlgn="base">
              <a:lnSpc>
                <a:spcPct val="90000"/>
              </a:lnSpc>
              <a:spcBef>
                <a:spcPct val="0"/>
              </a:spcBef>
              <a:spcAft>
                <a:spcPct val="0"/>
              </a:spcAft>
              <a:defRPr sz="3200">
                <a:solidFill>
                  <a:schemeClr val="tx1"/>
                </a:solidFill>
                <a:latin typeface="Aileron Light" charset="0"/>
                <a:ea typeface="ＭＳ Ｐゴシック" charset="0"/>
                <a:cs typeface="Aileron Light" charset="0"/>
              </a:defRPr>
            </a:lvl7pPr>
            <a:lvl8pPr marL="1371600" algn="l" rtl="0" fontAlgn="base">
              <a:lnSpc>
                <a:spcPct val="90000"/>
              </a:lnSpc>
              <a:spcBef>
                <a:spcPct val="0"/>
              </a:spcBef>
              <a:spcAft>
                <a:spcPct val="0"/>
              </a:spcAft>
              <a:defRPr sz="3200">
                <a:solidFill>
                  <a:schemeClr val="tx1"/>
                </a:solidFill>
                <a:latin typeface="Aileron Light" charset="0"/>
                <a:ea typeface="ＭＳ Ｐゴシック" charset="0"/>
                <a:cs typeface="Aileron Light" charset="0"/>
              </a:defRPr>
            </a:lvl8pPr>
            <a:lvl9pPr marL="1828800" algn="l" rtl="0" fontAlgn="base">
              <a:lnSpc>
                <a:spcPct val="90000"/>
              </a:lnSpc>
              <a:spcBef>
                <a:spcPct val="0"/>
              </a:spcBef>
              <a:spcAft>
                <a:spcPct val="0"/>
              </a:spcAft>
              <a:defRPr sz="3200">
                <a:solidFill>
                  <a:schemeClr val="tx1"/>
                </a:solidFill>
                <a:latin typeface="Aileron Light" charset="0"/>
                <a:ea typeface="ＭＳ Ｐゴシック" charset="0"/>
                <a:cs typeface="Aileron Light" charset="0"/>
              </a:defRPr>
            </a:lvl9pPr>
          </a:lstStyle>
          <a:p>
            <a:pPr algn="ctr"/>
            <a:r>
              <a:rPr lang="da-DK"/>
              <a:t>Hotel</a:t>
            </a:r>
          </a:p>
        </p:txBody>
      </p:sp>
      <p:cxnSp>
        <p:nvCxnSpPr>
          <p:cNvPr id="8" name="Lige pilforbindelse 7">
            <a:extLst>
              <a:ext uri="{FF2B5EF4-FFF2-40B4-BE49-F238E27FC236}">
                <a16:creationId xmlns:a16="http://schemas.microsoft.com/office/drawing/2014/main" xmlns="" id="{95FC967B-52BA-43EB-830F-D3012596C2DE}"/>
              </a:ext>
            </a:extLst>
          </p:cNvPr>
          <p:cNvCxnSpPr>
            <a:cxnSpLocks/>
          </p:cNvCxnSpPr>
          <p:nvPr/>
        </p:nvCxnSpPr>
        <p:spPr>
          <a:xfrm>
            <a:off x="2719669" y="2635624"/>
            <a:ext cx="3232896" cy="1362635"/>
          </a:xfrm>
          <a:prstGeom prst="straightConnector1">
            <a:avLst/>
          </a:prstGeom>
          <a:ln w="38100">
            <a:solidFill>
              <a:srgbClr val="12603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xmlns="" id="{7CF9D04A-6F88-4648-B6F9-D8651C184017}"/>
              </a:ext>
            </a:extLst>
          </p:cNvPr>
          <p:cNvCxnSpPr>
            <a:cxnSpLocks/>
          </p:cNvCxnSpPr>
          <p:nvPr/>
        </p:nvCxnSpPr>
        <p:spPr>
          <a:xfrm flipH="1">
            <a:off x="5952567" y="2635624"/>
            <a:ext cx="3030067" cy="1362635"/>
          </a:xfrm>
          <a:prstGeom prst="straightConnector1">
            <a:avLst/>
          </a:prstGeom>
          <a:ln w="38100">
            <a:solidFill>
              <a:srgbClr val="12603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Billede 4">
            <a:extLst>
              <a:ext uri="{FF2B5EF4-FFF2-40B4-BE49-F238E27FC236}">
                <a16:creationId xmlns:a16="http://schemas.microsoft.com/office/drawing/2014/main" xmlns="" id="{8FACBC6C-14C2-4A3D-999D-67F693FB65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2634" y="972531"/>
            <a:ext cx="2381250" cy="2381250"/>
          </a:xfrm>
          <a:prstGeom prst="rect">
            <a:avLst/>
          </a:prstGeom>
        </p:spPr>
      </p:pic>
    </p:spTree>
    <p:extLst>
      <p:ext uri="{BB962C8B-B14F-4D97-AF65-F5344CB8AC3E}">
        <p14:creationId xmlns:p14="http://schemas.microsoft.com/office/powerpoint/2010/main" val="1000784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Skabelon_EXCL djøf_2017">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Standard-præsentation_dansk_september_2014">
  <a:themeElements>
    <a:clrScheme name="VF">
      <a:dk1>
        <a:sysClr val="windowText" lastClr="000000"/>
      </a:dk1>
      <a:lt1>
        <a:sysClr val="window" lastClr="FFFFFF"/>
      </a:lt1>
      <a:dk2>
        <a:srgbClr val="1F497D"/>
      </a:dk2>
      <a:lt2>
        <a:srgbClr val="EEECE1"/>
      </a:lt2>
      <a:accent1>
        <a:srgbClr val="006633"/>
      </a:accent1>
      <a:accent2>
        <a:srgbClr val="435058"/>
      </a:accent2>
      <a:accent3>
        <a:srgbClr val="C0002A"/>
      </a:accent3>
      <a:accent4>
        <a:srgbClr val="003A62"/>
      </a:accent4>
      <a:accent5>
        <a:srgbClr val="F49F21"/>
      </a:accent5>
      <a:accent6>
        <a:srgbClr val="91ABBC"/>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Skabelon_EXCL djøf_2017.potx</Template>
  <TotalTime>30683</TotalTime>
  <Words>2197</Words>
  <Application>Microsoft Macintosh PowerPoint</Application>
  <PresentationFormat>Custom</PresentationFormat>
  <Paragraphs>279</Paragraphs>
  <Slides>38</Slides>
  <Notes>32</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Skabelon_EXCL djøf_2017</vt:lpstr>
      <vt:lpstr>Standard-præsentation_dansk_september_2014</vt:lpstr>
      <vt:lpstr>Er der plads til kartoflen i Danmark?</vt:lpstr>
      <vt:lpstr>PowerPoint Presentation</vt:lpstr>
      <vt:lpstr>PowerPoint Presentation</vt:lpstr>
      <vt:lpstr>Hvordan er man god ved andre?</vt:lpstr>
      <vt:lpstr>Generationer ændrer sig</vt:lpstr>
      <vt:lpstr>PowerPoint Presentation</vt:lpstr>
      <vt:lpstr>Generation bæredygtighed</vt:lpstr>
      <vt:lpstr>Forbrugerne har brug for hjælp til et bæredygtigt forbrug</vt:lpstr>
      <vt:lpstr>Hvem ”hjælper” forbrugerne?</vt:lpstr>
      <vt:lpstr>Kartoffel = Klima</vt:lpstr>
      <vt:lpstr>Der står intet om klima, sundhed eller bæredygtighed?</vt:lpstr>
      <vt:lpstr>PowerPoint Presentation</vt:lpstr>
      <vt:lpstr>En formålsdrevet virksomhed</vt:lpstr>
      <vt:lpstr>Hvorfor skal I gøre som Pippi og være ekstra god?</vt:lpstr>
      <vt:lpstr>Ingen profit uden et formål</vt:lpstr>
      <vt:lpstr>Et forretningsvilkår I kan blive rige på</vt:lpstr>
      <vt:lpstr>Hvad er så jeres formål? </vt:lpstr>
      <vt:lpstr>PowerPoint Presentation</vt:lpstr>
      <vt:lpstr>Hvad er jeres formål?</vt:lpstr>
      <vt:lpstr>Hvorfor skal I producerer mine fødevarer? </vt:lpstr>
      <vt:lpstr>Fra fødevare til verdensmål</vt:lpstr>
      <vt:lpstr>Tag mig med på rejsen mod mere bæredygtighed </vt:lpstr>
      <vt:lpstr>PowerPoint Presentation</vt:lpstr>
      <vt:lpstr>…Fortæl også din største udfordring</vt:lpstr>
      <vt:lpstr>…Lad jer inspirere</vt:lpstr>
      <vt:lpstr>PowerPoint Presentation</vt:lpstr>
      <vt:lpstr>PowerPoint Presentation</vt:lpstr>
      <vt:lpstr>Mærsk mål: CO2-neutral i 2050</vt:lpstr>
      <vt:lpstr>PowerPoint Presentation</vt:lpstr>
      <vt:lpstr>PowerPoint Presentation</vt:lpstr>
      <vt:lpstr>To tilgange til bæredygtighed - hvem er du mest enig med?</vt:lpstr>
      <vt:lpstr>Dansk landbrug er allerede klimaeffektivt </vt:lpstr>
      <vt:lpstr>Det er fantastisk, at nogen viser en betalingsvillighed til at købe dyrere fødevarer, som de tror på bidrager til en mere bæredygtig verden</vt:lpstr>
      <vt:lpstr>Jeg bruger mit liv på at producere de fødevarer, som jeg tror på, gør verden bedre</vt:lpstr>
      <vt:lpstr>Hvilket landbrug ser jeg for mig i 2050? </vt:lpstr>
      <vt:lpstr>Sæt retningen for jeres erhverv før andre gør det for jer</vt:lpstr>
      <vt:lpstr>Tak for i dag</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Christian Stjernqvist</dc:creator>
  <cp:keywords/>
  <dc:description/>
  <cp:lastModifiedBy>Microsoft Office User</cp:lastModifiedBy>
  <cp:revision>484</cp:revision>
  <cp:lastPrinted>2018-09-13T11:23:14Z</cp:lastPrinted>
  <dcterms:created xsi:type="dcterms:W3CDTF">2016-09-11T11:11:05Z</dcterms:created>
  <dcterms:modified xsi:type="dcterms:W3CDTF">2019-03-01T13:52:32Z</dcterms:modified>
  <cp:category/>
</cp:coreProperties>
</file>