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59" r:id="rId3"/>
    <p:sldId id="292" r:id="rId4"/>
    <p:sldId id="285" r:id="rId5"/>
    <p:sldId id="283" r:id="rId6"/>
    <p:sldId id="288" r:id="rId7"/>
    <p:sldId id="290" r:id="rId8"/>
    <p:sldId id="295" r:id="rId9"/>
    <p:sldId id="289" r:id="rId10"/>
    <p:sldId id="296" r:id="rId11"/>
    <p:sldId id="311" r:id="rId12"/>
    <p:sldId id="284" r:id="rId13"/>
    <p:sldId id="286" r:id="rId14"/>
    <p:sldId id="287" r:id="rId15"/>
    <p:sldId id="291" r:id="rId16"/>
    <p:sldId id="312" r:id="rId17"/>
    <p:sldId id="313" r:id="rId18"/>
    <p:sldId id="293" r:id="rId19"/>
    <p:sldId id="294" r:id="rId20"/>
    <p:sldId id="297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4F2211-EC72-475D-88F6-C586259E7355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DB17012C-F57E-4FF6-915F-17715EC7BEC0}">
      <dgm:prSet phldrT="[Text]"/>
      <dgm:spPr/>
      <dgm:t>
        <a:bodyPr/>
        <a:lstStyle/>
        <a:p>
          <a:r>
            <a:rPr lang="da-DK" dirty="0"/>
            <a:t>S / Mg </a:t>
          </a:r>
        </a:p>
        <a:p>
          <a:r>
            <a:rPr lang="da-DK" dirty="0"/>
            <a:t>30 / 15 kg </a:t>
          </a:r>
        </a:p>
      </dgm:t>
    </dgm:pt>
    <dgm:pt modelId="{3AAE179E-C8BC-4614-A3BD-2908A8070EF9}" type="parTrans" cxnId="{CDCD6990-B9E6-4CC8-9D0B-911718C410FF}">
      <dgm:prSet/>
      <dgm:spPr/>
      <dgm:t>
        <a:bodyPr/>
        <a:lstStyle/>
        <a:p>
          <a:endParaRPr lang="da-DK"/>
        </a:p>
      </dgm:t>
    </dgm:pt>
    <dgm:pt modelId="{2732DFF2-E164-43BD-88CE-01117161065D}" type="sibTrans" cxnId="{CDCD6990-B9E6-4CC8-9D0B-911718C410FF}">
      <dgm:prSet/>
      <dgm:spPr/>
      <dgm:t>
        <a:bodyPr/>
        <a:lstStyle/>
        <a:p>
          <a:endParaRPr lang="da-DK"/>
        </a:p>
      </dgm:t>
    </dgm:pt>
    <dgm:pt modelId="{4AC3AE65-07AA-40EE-871C-17226F9F492A}">
      <dgm:prSet phldrT="[Text]"/>
      <dgm:spPr/>
      <dgm:t>
        <a:bodyPr/>
        <a:lstStyle/>
        <a:p>
          <a:r>
            <a:rPr lang="da-DK" dirty="0"/>
            <a:t>N – 220 kg</a:t>
          </a:r>
        </a:p>
      </dgm:t>
    </dgm:pt>
    <dgm:pt modelId="{9FA570E0-BD29-48AF-80E1-D5DFDE48578D}" type="parTrans" cxnId="{E4ECC988-E1D8-4695-B8F5-32F6FDE1BF09}">
      <dgm:prSet/>
      <dgm:spPr/>
      <dgm:t>
        <a:bodyPr/>
        <a:lstStyle/>
        <a:p>
          <a:endParaRPr lang="da-DK"/>
        </a:p>
      </dgm:t>
    </dgm:pt>
    <dgm:pt modelId="{EA8209C0-F525-4280-BA7E-DE86C226E6CF}" type="sibTrans" cxnId="{E4ECC988-E1D8-4695-B8F5-32F6FDE1BF09}">
      <dgm:prSet/>
      <dgm:spPr/>
      <dgm:t>
        <a:bodyPr/>
        <a:lstStyle/>
        <a:p>
          <a:endParaRPr lang="da-DK"/>
        </a:p>
      </dgm:t>
    </dgm:pt>
    <dgm:pt modelId="{18A6A77C-A6BE-4D99-A1A5-8EB35A8DD08E}">
      <dgm:prSet phldrT="[Text]"/>
      <dgm:spPr/>
      <dgm:t>
        <a:bodyPr/>
        <a:lstStyle/>
        <a:p>
          <a:r>
            <a:rPr lang="da-DK" dirty="0"/>
            <a:t>P – 30   kg	</a:t>
          </a:r>
        </a:p>
      </dgm:t>
    </dgm:pt>
    <dgm:pt modelId="{9A4239C1-5257-4130-9E9B-C7D5191C7D7A}" type="parTrans" cxnId="{A5FFCD45-BC94-4CB8-99F5-9D75B86E0899}">
      <dgm:prSet/>
      <dgm:spPr/>
      <dgm:t>
        <a:bodyPr/>
        <a:lstStyle/>
        <a:p>
          <a:endParaRPr lang="da-DK"/>
        </a:p>
      </dgm:t>
    </dgm:pt>
    <dgm:pt modelId="{8820CF6F-3B72-4F03-B02D-DAC7C4BC44BB}" type="sibTrans" cxnId="{A5FFCD45-BC94-4CB8-99F5-9D75B86E0899}">
      <dgm:prSet/>
      <dgm:spPr/>
      <dgm:t>
        <a:bodyPr/>
        <a:lstStyle/>
        <a:p>
          <a:endParaRPr lang="da-DK"/>
        </a:p>
      </dgm:t>
    </dgm:pt>
    <dgm:pt modelId="{3597B3EF-42B0-4C8C-B9DA-AF5226BEEACD}">
      <dgm:prSet phldrT="[Text]"/>
      <dgm:spPr/>
      <dgm:t>
        <a:bodyPr/>
        <a:lstStyle/>
        <a:p>
          <a:r>
            <a:rPr lang="da-DK" dirty="0"/>
            <a:t>K - 200 kg</a:t>
          </a:r>
        </a:p>
      </dgm:t>
    </dgm:pt>
    <dgm:pt modelId="{E005B075-265F-4399-B746-6BB0F83F8A2C}" type="parTrans" cxnId="{2E5C9C0E-8E94-4014-A42C-4194ED94CA9C}">
      <dgm:prSet/>
      <dgm:spPr/>
      <dgm:t>
        <a:bodyPr/>
        <a:lstStyle/>
        <a:p>
          <a:endParaRPr lang="da-DK"/>
        </a:p>
      </dgm:t>
    </dgm:pt>
    <dgm:pt modelId="{2AB60E75-350A-4E35-B78B-0C20A8F5A0E2}" type="sibTrans" cxnId="{2E5C9C0E-8E94-4014-A42C-4194ED94CA9C}">
      <dgm:prSet/>
      <dgm:spPr/>
      <dgm:t>
        <a:bodyPr/>
        <a:lstStyle/>
        <a:p>
          <a:endParaRPr lang="da-DK"/>
        </a:p>
      </dgm:t>
    </dgm:pt>
    <dgm:pt modelId="{14FF4FDE-0675-410B-8101-810561D10B04}" type="pres">
      <dgm:prSet presAssocID="{2D4F2211-EC72-475D-88F6-C586259E7355}" presName="compositeShape" presStyleCnt="0">
        <dgm:presLayoutVars>
          <dgm:chMax val="9"/>
          <dgm:dir/>
          <dgm:resizeHandles val="exact"/>
        </dgm:presLayoutVars>
      </dgm:prSet>
      <dgm:spPr/>
    </dgm:pt>
    <dgm:pt modelId="{6DFD36B2-EEB6-430D-B9F1-748BF0E4A88B}" type="pres">
      <dgm:prSet presAssocID="{2D4F2211-EC72-475D-88F6-C586259E7355}" presName="triangle1" presStyleLbl="node1" presStyleIdx="0" presStyleCnt="4">
        <dgm:presLayoutVars>
          <dgm:bulletEnabled val="1"/>
        </dgm:presLayoutVars>
      </dgm:prSet>
      <dgm:spPr/>
    </dgm:pt>
    <dgm:pt modelId="{B68F9DB2-72C6-4D5B-ABD8-26BD8E112D96}" type="pres">
      <dgm:prSet presAssocID="{2D4F2211-EC72-475D-88F6-C586259E7355}" presName="triangle2" presStyleLbl="node1" presStyleIdx="1" presStyleCnt="4">
        <dgm:presLayoutVars>
          <dgm:bulletEnabled val="1"/>
        </dgm:presLayoutVars>
      </dgm:prSet>
      <dgm:spPr/>
    </dgm:pt>
    <dgm:pt modelId="{5172E4D6-AA51-46B8-BC46-2DA9F9F0AF9F}" type="pres">
      <dgm:prSet presAssocID="{2D4F2211-EC72-475D-88F6-C586259E7355}" presName="triangle3" presStyleLbl="node1" presStyleIdx="2" presStyleCnt="4" custLinFactNeighborY="0">
        <dgm:presLayoutVars>
          <dgm:bulletEnabled val="1"/>
        </dgm:presLayoutVars>
      </dgm:prSet>
      <dgm:spPr/>
    </dgm:pt>
    <dgm:pt modelId="{8B205111-C421-4CDD-BCBF-E5A3A0775723}" type="pres">
      <dgm:prSet presAssocID="{2D4F2211-EC72-475D-88F6-C586259E7355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2E5C9C0E-8E94-4014-A42C-4194ED94CA9C}" srcId="{2D4F2211-EC72-475D-88F6-C586259E7355}" destId="{3597B3EF-42B0-4C8C-B9DA-AF5226BEEACD}" srcOrd="3" destOrd="0" parTransId="{E005B075-265F-4399-B746-6BB0F83F8A2C}" sibTransId="{2AB60E75-350A-4E35-B78B-0C20A8F5A0E2}"/>
    <dgm:cxn modelId="{AD61A336-FAC3-4A24-8093-2CBD7E08DECB}" type="presOf" srcId="{4AC3AE65-07AA-40EE-871C-17226F9F492A}" destId="{B68F9DB2-72C6-4D5B-ABD8-26BD8E112D96}" srcOrd="0" destOrd="0" presId="urn:microsoft.com/office/officeart/2005/8/layout/pyramid4"/>
    <dgm:cxn modelId="{14A5EB37-5CD7-43E0-A5F3-BFCBB6585346}" type="presOf" srcId="{18A6A77C-A6BE-4D99-A1A5-8EB35A8DD08E}" destId="{5172E4D6-AA51-46B8-BC46-2DA9F9F0AF9F}" srcOrd="0" destOrd="0" presId="urn:microsoft.com/office/officeart/2005/8/layout/pyramid4"/>
    <dgm:cxn modelId="{A5FFCD45-BC94-4CB8-99F5-9D75B86E0899}" srcId="{2D4F2211-EC72-475D-88F6-C586259E7355}" destId="{18A6A77C-A6BE-4D99-A1A5-8EB35A8DD08E}" srcOrd="2" destOrd="0" parTransId="{9A4239C1-5257-4130-9E9B-C7D5191C7D7A}" sibTransId="{8820CF6F-3B72-4F03-B02D-DAC7C4BC44BB}"/>
    <dgm:cxn modelId="{5A8F8C55-3DA5-4A11-A330-1B407FBE5A95}" type="presOf" srcId="{2D4F2211-EC72-475D-88F6-C586259E7355}" destId="{14FF4FDE-0675-410B-8101-810561D10B04}" srcOrd="0" destOrd="0" presId="urn:microsoft.com/office/officeart/2005/8/layout/pyramid4"/>
    <dgm:cxn modelId="{855BCC7D-1BBE-4D57-93BB-67CE79842A63}" type="presOf" srcId="{3597B3EF-42B0-4C8C-B9DA-AF5226BEEACD}" destId="{8B205111-C421-4CDD-BCBF-E5A3A0775723}" srcOrd="0" destOrd="0" presId="urn:microsoft.com/office/officeart/2005/8/layout/pyramid4"/>
    <dgm:cxn modelId="{E4ECC988-E1D8-4695-B8F5-32F6FDE1BF09}" srcId="{2D4F2211-EC72-475D-88F6-C586259E7355}" destId="{4AC3AE65-07AA-40EE-871C-17226F9F492A}" srcOrd="1" destOrd="0" parTransId="{9FA570E0-BD29-48AF-80E1-D5DFDE48578D}" sibTransId="{EA8209C0-F525-4280-BA7E-DE86C226E6CF}"/>
    <dgm:cxn modelId="{CDCD6990-B9E6-4CC8-9D0B-911718C410FF}" srcId="{2D4F2211-EC72-475D-88F6-C586259E7355}" destId="{DB17012C-F57E-4FF6-915F-17715EC7BEC0}" srcOrd="0" destOrd="0" parTransId="{3AAE179E-C8BC-4614-A3BD-2908A8070EF9}" sibTransId="{2732DFF2-E164-43BD-88CE-01117161065D}"/>
    <dgm:cxn modelId="{5D4758D2-ED65-4B9C-9673-1DB160FF7184}" type="presOf" srcId="{DB17012C-F57E-4FF6-915F-17715EC7BEC0}" destId="{6DFD36B2-EEB6-430D-B9F1-748BF0E4A88B}" srcOrd="0" destOrd="0" presId="urn:microsoft.com/office/officeart/2005/8/layout/pyramid4"/>
    <dgm:cxn modelId="{8389B612-8C97-4588-BAF8-05F06D88DE9F}" type="presParOf" srcId="{14FF4FDE-0675-410B-8101-810561D10B04}" destId="{6DFD36B2-EEB6-430D-B9F1-748BF0E4A88B}" srcOrd="0" destOrd="0" presId="urn:microsoft.com/office/officeart/2005/8/layout/pyramid4"/>
    <dgm:cxn modelId="{9362BF1A-C2FE-467A-B449-62E82A3D6788}" type="presParOf" srcId="{14FF4FDE-0675-410B-8101-810561D10B04}" destId="{B68F9DB2-72C6-4D5B-ABD8-26BD8E112D96}" srcOrd="1" destOrd="0" presId="urn:microsoft.com/office/officeart/2005/8/layout/pyramid4"/>
    <dgm:cxn modelId="{41CF7C99-B3F8-477B-8736-8283D6B09538}" type="presParOf" srcId="{14FF4FDE-0675-410B-8101-810561D10B04}" destId="{5172E4D6-AA51-46B8-BC46-2DA9F9F0AF9F}" srcOrd="2" destOrd="0" presId="urn:microsoft.com/office/officeart/2005/8/layout/pyramid4"/>
    <dgm:cxn modelId="{70A6F1FA-9905-45D3-8D04-354F523ADCB8}" type="presParOf" srcId="{14FF4FDE-0675-410B-8101-810561D10B04}" destId="{8B205111-C421-4CDD-BCBF-E5A3A0775723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FB9885-1E86-4346-9F74-C50E7C937EA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10CA6782-427F-4EC7-AD44-618D24DA7DDC}">
      <dgm:prSet phldrT="[Text]" custT="1"/>
      <dgm:spPr/>
      <dgm:t>
        <a:bodyPr/>
        <a:lstStyle/>
        <a:p>
          <a:r>
            <a:rPr lang="da-DK" sz="1800" dirty="0"/>
            <a:t>3700 kr.</a:t>
          </a:r>
        </a:p>
      </dgm:t>
    </dgm:pt>
    <dgm:pt modelId="{942FEC18-A0D2-4B8C-844C-91DE621EF80C}" type="parTrans" cxnId="{B5566399-78A8-44B4-9522-6A5273426769}">
      <dgm:prSet/>
      <dgm:spPr/>
      <dgm:t>
        <a:bodyPr/>
        <a:lstStyle/>
        <a:p>
          <a:endParaRPr lang="da-DK"/>
        </a:p>
      </dgm:t>
    </dgm:pt>
    <dgm:pt modelId="{327C66DC-0CDD-4620-9DD7-AD3C68126A6E}" type="sibTrans" cxnId="{B5566399-78A8-44B4-9522-6A5273426769}">
      <dgm:prSet/>
      <dgm:spPr/>
      <dgm:t>
        <a:bodyPr/>
        <a:lstStyle/>
        <a:p>
          <a:endParaRPr lang="da-DK"/>
        </a:p>
      </dgm:t>
    </dgm:pt>
    <dgm:pt modelId="{6827AEAB-DACE-4471-9442-0B98B60D4227}">
      <dgm:prSet phldrT="[Text]" custT="1"/>
      <dgm:spPr/>
      <dgm:t>
        <a:bodyPr/>
        <a:lstStyle/>
        <a:p>
          <a:r>
            <a:rPr lang="da-DK" sz="1600" dirty="0"/>
            <a:t>NPK - 14-3-15	</a:t>
          </a:r>
        </a:p>
      </dgm:t>
    </dgm:pt>
    <dgm:pt modelId="{5361222A-5BC6-4494-9915-CD79E73135DB}" type="parTrans" cxnId="{A2595B1F-2E2E-4739-B599-D152625CC2C9}">
      <dgm:prSet/>
      <dgm:spPr/>
      <dgm:t>
        <a:bodyPr/>
        <a:lstStyle/>
        <a:p>
          <a:endParaRPr lang="da-DK"/>
        </a:p>
      </dgm:t>
    </dgm:pt>
    <dgm:pt modelId="{327F52D8-849E-48A7-9481-F143BFE1C368}" type="sibTrans" cxnId="{A2595B1F-2E2E-4739-B599-D152625CC2C9}">
      <dgm:prSet/>
      <dgm:spPr/>
      <dgm:t>
        <a:bodyPr/>
        <a:lstStyle/>
        <a:p>
          <a:endParaRPr lang="da-DK"/>
        </a:p>
      </dgm:t>
    </dgm:pt>
    <dgm:pt modelId="{F2C657C6-9CAB-49F3-8430-B3FEE15547DE}">
      <dgm:prSet phldrT="[Text]" custT="1"/>
      <dgm:spPr/>
      <dgm:t>
        <a:bodyPr/>
        <a:lstStyle/>
        <a:p>
          <a:r>
            <a:rPr lang="da-DK" sz="1600" dirty="0"/>
            <a:t>NS - 27-4</a:t>
          </a:r>
        </a:p>
      </dgm:t>
    </dgm:pt>
    <dgm:pt modelId="{9DA71A0D-1A6B-4CEA-BF5C-043293BF4185}" type="parTrans" cxnId="{3BF69652-9E98-477E-BD5E-32A9561DAD00}">
      <dgm:prSet/>
      <dgm:spPr/>
      <dgm:t>
        <a:bodyPr/>
        <a:lstStyle/>
        <a:p>
          <a:endParaRPr lang="da-DK"/>
        </a:p>
      </dgm:t>
    </dgm:pt>
    <dgm:pt modelId="{1A99B851-45ED-4839-9240-EE3FE52538FB}" type="sibTrans" cxnId="{3BF69652-9E98-477E-BD5E-32A9561DAD00}">
      <dgm:prSet/>
      <dgm:spPr/>
      <dgm:t>
        <a:bodyPr/>
        <a:lstStyle/>
        <a:p>
          <a:endParaRPr lang="da-DK"/>
        </a:p>
      </dgm:t>
    </dgm:pt>
    <dgm:pt modelId="{E38F8438-ED0A-4A1D-91B7-A664D77F3ABC}">
      <dgm:prSet phldrT="[Text]" custT="1"/>
      <dgm:spPr/>
      <dgm:t>
        <a:bodyPr/>
        <a:lstStyle/>
        <a:p>
          <a:r>
            <a:rPr lang="da-DK" sz="1800" dirty="0"/>
            <a:t>2670 kr.</a:t>
          </a:r>
        </a:p>
      </dgm:t>
    </dgm:pt>
    <dgm:pt modelId="{E235B209-184A-4AC5-8E0A-8BFF434DDBC1}" type="parTrans" cxnId="{5BF2D7C6-8AB3-4FF0-B247-0649781603AA}">
      <dgm:prSet/>
      <dgm:spPr/>
      <dgm:t>
        <a:bodyPr/>
        <a:lstStyle/>
        <a:p>
          <a:endParaRPr lang="da-DK"/>
        </a:p>
      </dgm:t>
    </dgm:pt>
    <dgm:pt modelId="{8548E225-2D7F-4418-8887-A09899C87353}" type="sibTrans" cxnId="{5BF2D7C6-8AB3-4FF0-B247-0649781603AA}">
      <dgm:prSet/>
      <dgm:spPr/>
      <dgm:t>
        <a:bodyPr/>
        <a:lstStyle/>
        <a:p>
          <a:endParaRPr lang="da-DK"/>
        </a:p>
      </dgm:t>
    </dgm:pt>
    <dgm:pt modelId="{F8946EF4-A499-4F5B-B978-4C4E73737B84}">
      <dgm:prSet phldrT="[Text]" custT="1"/>
      <dgm:spPr/>
      <dgm:t>
        <a:bodyPr/>
        <a:lstStyle/>
        <a:p>
          <a:r>
            <a:rPr lang="da-DK" sz="1600" dirty="0"/>
            <a:t>NS - 27-4</a:t>
          </a:r>
        </a:p>
      </dgm:t>
    </dgm:pt>
    <dgm:pt modelId="{D5996FB5-A7A2-4825-BC53-FFCDD2530884}" type="parTrans" cxnId="{4775F0BC-4C62-47BB-B49C-4C17C2915D40}">
      <dgm:prSet/>
      <dgm:spPr/>
      <dgm:t>
        <a:bodyPr/>
        <a:lstStyle/>
        <a:p>
          <a:endParaRPr lang="da-DK"/>
        </a:p>
      </dgm:t>
    </dgm:pt>
    <dgm:pt modelId="{5EE95808-DAA5-4DA0-8453-CFEAED6D08F6}" type="sibTrans" cxnId="{4775F0BC-4C62-47BB-B49C-4C17C2915D40}">
      <dgm:prSet/>
      <dgm:spPr/>
      <dgm:t>
        <a:bodyPr/>
        <a:lstStyle/>
        <a:p>
          <a:endParaRPr lang="da-DK"/>
        </a:p>
      </dgm:t>
    </dgm:pt>
    <dgm:pt modelId="{F59F7242-BE33-4964-8130-5318D4A275C6}">
      <dgm:prSet phldrT="[Text]" custT="1"/>
      <dgm:spPr/>
      <dgm:t>
        <a:bodyPr/>
        <a:lstStyle/>
        <a:p>
          <a:r>
            <a:rPr lang="da-DK" sz="1600" dirty="0"/>
            <a:t>DAP NP – 18-20</a:t>
          </a:r>
        </a:p>
      </dgm:t>
    </dgm:pt>
    <dgm:pt modelId="{4BEDFD88-8285-47A1-B1D1-2CCAC2789202}" type="parTrans" cxnId="{52C774A6-D4F0-435B-B4F0-B74249A8D63D}">
      <dgm:prSet/>
      <dgm:spPr/>
      <dgm:t>
        <a:bodyPr/>
        <a:lstStyle/>
        <a:p>
          <a:endParaRPr lang="da-DK"/>
        </a:p>
      </dgm:t>
    </dgm:pt>
    <dgm:pt modelId="{14246948-4ADC-4182-B2C2-64A675AF5B32}" type="sibTrans" cxnId="{52C774A6-D4F0-435B-B4F0-B74249A8D63D}">
      <dgm:prSet/>
      <dgm:spPr/>
      <dgm:t>
        <a:bodyPr/>
        <a:lstStyle/>
        <a:p>
          <a:endParaRPr lang="da-DK"/>
        </a:p>
      </dgm:t>
    </dgm:pt>
    <dgm:pt modelId="{B1044F6A-318B-47D0-A107-8B92AC2CEA50}">
      <dgm:prSet phldrT="[Text]" custT="1"/>
      <dgm:spPr/>
      <dgm:t>
        <a:bodyPr/>
        <a:lstStyle/>
        <a:p>
          <a:r>
            <a:rPr lang="da-DK" sz="1800" dirty="0"/>
            <a:t>2172 kr</a:t>
          </a:r>
        </a:p>
      </dgm:t>
    </dgm:pt>
    <dgm:pt modelId="{6DA573D8-15C0-4549-8400-2AF5D03C1188}" type="parTrans" cxnId="{71827720-11B8-4455-9DF8-5D7114FA10C8}">
      <dgm:prSet/>
      <dgm:spPr/>
      <dgm:t>
        <a:bodyPr/>
        <a:lstStyle/>
        <a:p>
          <a:endParaRPr lang="da-DK"/>
        </a:p>
      </dgm:t>
    </dgm:pt>
    <dgm:pt modelId="{F5E0528C-DA0C-4838-890A-15BD9740CB25}" type="sibTrans" cxnId="{71827720-11B8-4455-9DF8-5D7114FA10C8}">
      <dgm:prSet/>
      <dgm:spPr/>
      <dgm:t>
        <a:bodyPr/>
        <a:lstStyle/>
        <a:p>
          <a:endParaRPr lang="da-DK"/>
        </a:p>
      </dgm:t>
    </dgm:pt>
    <dgm:pt modelId="{AF87BBAD-4BFA-441A-A332-01AB2709D069}">
      <dgm:prSet phldrT="[Text]" custT="1"/>
      <dgm:spPr/>
      <dgm:t>
        <a:bodyPr/>
        <a:lstStyle/>
        <a:p>
          <a:r>
            <a:rPr lang="da-DK" sz="1600" dirty="0"/>
            <a:t>NS – 27-4</a:t>
          </a:r>
        </a:p>
      </dgm:t>
    </dgm:pt>
    <dgm:pt modelId="{E15CE0FA-C8CC-41AA-BADF-E0E6B033B341}" type="parTrans" cxnId="{57288961-04AF-4E13-9D2C-E9E9DCE3B755}">
      <dgm:prSet/>
      <dgm:spPr/>
      <dgm:t>
        <a:bodyPr/>
        <a:lstStyle/>
        <a:p>
          <a:endParaRPr lang="da-DK"/>
        </a:p>
      </dgm:t>
    </dgm:pt>
    <dgm:pt modelId="{D96A1B88-9080-4E36-9F32-04ECE6EE64A9}" type="sibTrans" cxnId="{57288961-04AF-4E13-9D2C-E9E9DCE3B755}">
      <dgm:prSet/>
      <dgm:spPr/>
      <dgm:t>
        <a:bodyPr/>
        <a:lstStyle/>
        <a:p>
          <a:endParaRPr lang="da-DK"/>
        </a:p>
      </dgm:t>
    </dgm:pt>
    <dgm:pt modelId="{A6FC2B8F-B890-444D-86D3-E976B6C8A902}">
      <dgm:prSet phldrT="[Text]" custT="1"/>
      <dgm:spPr/>
      <dgm:t>
        <a:bodyPr/>
        <a:lstStyle/>
        <a:p>
          <a:r>
            <a:rPr lang="da-DK" sz="1600" dirty="0"/>
            <a:t>Protamylassen</a:t>
          </a:r>
        </a:p>
      </dgm:t>
    </dgm:pt>
    <dgm:pt modelId="{19A68B53-091B-4422-AAF4-190CF84CE767}" type="parTrans" cxnId="{26614AD9-2969-4A55-8671-F86F08702DE2}">
      <dgm:prSet/>
      <dgm:spPr/>
      <dgm:t>
        <a:bodyPr/>
        <a:lstStyle/>
        <a:p>
          <a:endParaRPr lang="da-DK"/>
        </a:p>
      </dgm:t>
    </dgm:pt>
    <dgm:pt modelId="{40C3CC1D-BC3D-4773-B2F1-5F7626B8275F}" type="sibTrans" cxnId="{26614AD9-2969-4A55-8671-F86F08702DE2}">
      <dgm:prSet/>
      <dgm:spPr/>
      <dgm:t>
        <a:bodyPr/>
        <a:lstStyle/>
        <a:p>
          <a:endParaRPr lang="da-DK"/>
        </a:p>
      </dgm:t>
    </dgm:pt>
    <dgm:pt modelId="{F83B34AE-B90E-4289-8689-8853ADB79D38}">
      <dgm:prSet phldrT="[Text]" custT="1"/>
      <dgm:spPr/>
      <dgm:t>
        <a:bodyPr/>
        <a:lstStyle/>
        <a:p>
          <a:r>
            <a:rPr lang="da-DK" sz="1600" dirty="0"/>
            <a:t>Protamylasse</a:t>
          </a:r>
        </a:p>
      </dgm:t>
    </dgm:pt>
    <dgm:pt modelId="{EFCDF6BD-A1F8-42D9-B695-320276F8DD71}" type="parTrans" cxnId="{853244EB-72F5-44EC-9AB6-C396B25E7B6F}">
      <dgm:prSet/>
      <dgm:spPr/>
      <dgm:t>
        <a:bodyPr/>
        <a:lstStyle/>
        <a:p>
          <a:endParaRPr lang="da-DK"/>
        </a:p>
      </dgm:t>
    </dgm:pt>
    <dgm:pt modelId="{8B5D1B2C-1D23-4C82-AF2B-7978647A79B2}" type="sibTrans" cxnId="{853244EB-72F5-44EC-9AB6-C396B25E7B6F}">
      <dgm:prSet/>
      <dgm:spPr/>
      <dgm:t>
        <a:bodyPr/>
        <a:lstStyle/>
        <a:p>
          <a:endParaRPr lang="da-DK"/>
        </a:p>
      </dgm:t>
    </dgm:pt>
    <dgm:pt modelId="{5F84EE43-E72D-4F22-8E98-4B44EBA6EB17}">
      <dgm:prSet phldrT="[Text]" custT="1"/>
      <dgm:spPr/>
      <dgm:t>
        <a:bodyPr/>
        <a:lstStyle/>
        <a:p>
          <a:r>
            <a:rPr lang="da-DK" sz="1600" dirty="0"/>
            <a:t>Protamylasse </a:t>
          </a:r>
        </a:p>
      </dgm:t>
    </dgm:pt>
    <dgm:pt modelId="{DCC661B9-025B-4902-BC71-7CA0F5D45E2B}" type="parTrans" cxnId="{C50BC3DA-9CD9-46E0-A156-DE79E6D8E4A6}">
      <dgm:prSet/>
      <dgm:spPr/>
      <dgm:t>
        <a:bodyPr/>
        <a:lstStyle/>
        <a:p>
          <a:endParaRPr lang="da-DK"/>
        </a:p>
      </dgm:t>
    </dgm:pt>
    <dgm:pt modelId="{797AED02-02E9-4D4C-A7C8-E3CD15DA461A}" type="sibTrans" cxnId="{C50BC3DA-9CD9-46E0-A156-DE79E6D8E4A6}">
      <dgm:prSet/>
      <dgm:spPr/>
      <dgm:t>
        <a:bodyPr/>
        <a:lstStyle/>
        <a:p>
          <a:endParaRPr lang="da-DK"/>
        </a:p>
      </dgm:t>
    </dgm:pt>
    <dgm:pt modelId="{2D6112CB-0B43-438A-9D5E-F3BD11392E2C}">
      <dgm:prSet phldrT="[Text]" custT="1"/>
      <dgm:spPr/>
      <dgm:t>
        <a:bodyPr/>
        <a:lstStyle/>
        <a:p>
          <a:r>
            <a:rPr lang="da-DK" sz="1600" dirty="0"/>
            <a:t>DAP -18-20</a:t>
          </a:r>
        </a:p>
      </dgm:t>
    </dgm:pt>
    <dgm:pt modelId="{282C7C94-950A-488F-A286-112441619429}" type="parTrans" cxnId="{5AFE151C-CD65-4053-A4D4-C07C821760E8}">
      <dgm:prSet/>
      <dgm:spPr/>
      <dgm:t>
        <a:bodyPr/>
        <a:lstStyle/>
        <a:p>
          <a:endParaRPr lang="da-DK"/>
        </a:p>
      </dgm:t>
    </dgm:pt>
    <dgm:pt modelId="{F9AE16A3-61C3-48DE-BD30-D2469DB4AAAD}" type="sibTrans" cxnId="{5AFE151C-CD65-4053-A4D4-C07C821760E8}">
      <dgm:prSet/>
      <dgm:spPr/>
      <dgm:t>
        <a:bodyPr/>
        <a:lstStyle/>
        <a:p>
          <a:endParaRPr lang="da-DK"/>
        </a:p>
      </dgm:t>
    </dgm:pt>
    <dgm:pt modelId="{9A95E3AF-3A8B-483C-9F3E-08FE357B9CD3}">
      <dgm:prSet phldrT="[Text]" custT="1"/>
      <dgm:spPr/>
      <dgm:t>
        <a:bodyPr/>
        <a:lstStyle/>
        <a:p>
          <a:r>
            <a:rPr lang="da-DK" sz="1800" dirty="0"/>
            <a:t>2000 kr</a:t>
          </a:r>
        </a:p>
      </dgm:t>
    </dgm:pt>
    <dgm:pt modelId="{D4F50DE6-ABA6-4F21-8830-10D1446D2A64}" type="parTrans" cxnId="{4C6FEE35-A046-4688-A5B5-0772B6BAA351}">
      <dgm:prSet/>
      <dgm:spPr/>
      <dgm:t>
        <a:bodyPr/>
        <a:lstStyle/>
        <a:p>
          <a:endParaRPr lang="da-DK"/>
        </a:p>
      </dgm:t>
    </dgm:pt>
    <dgm:pt modelId="{A41FB143-B582-4DE7-9395-2EF145C73DF4}" type="sibTrans" cxnId="{4C6FEE35-A046-4688-A5B5-0772B6BAA351}">
      <dgm:prSet/>
      <dgm:spPr/>
      <dgm:t>
        <a:bodyPr/>
        <a:lstStyle/>
        <a:p>
          <a:endParaRPr lang="da-DK"/>
        </a:p>
      </dgm:t>
    </dgm:pt>
    <dgm:pt modelId="{D04E1A24-CA0B-4857-9E3C-9F41C0527968}">
      <dgm:prSet phldrT="[Text]" custT="1"/>
      <dgm:spPr/>
      <dgm:t>
        <a:bodyPr/>
        <a:lstStyle/>
        <a:p>
          <a:r>
            <a:rPr lang="da-DK" sz="1600" dirty="0"/>
            <a:t>20 ton gylle</a:t>
          </a:r>
        </a:p>
      </dgm:t>
    </dgm:pt>
    <dgm:pt modelId="{0FB8688D-1C2A-47FA-B7C6-419A3B99C446}" type="parTrans" cxnId="{3456FE8D-1EA5-48F8-9E0F-B0D8FDA13F31}">
      <dgm:prSet/>
      <dgm:spPr/>
      <dgm:t>
        <a:bodyPr/>
        <a:lstStyle/>
        <a:p>
          <a:endParaRPr lang="da-DK"/>
        </a:p>
      </dgm:t>
    </dgm:pt>
    <dgm:pt modelId="{BD4FADC1-DA12-4F43-9EA7-C761BE4441CC}" type="sibTrans" cxnId="{3456FE8D-1EA5-48F8-9E0F-B0D8FDA13F31}">
      <dgm:prSet/>
      <dgm:spPr/>
      <dgm:t>
        <a:bodyPr/>
        <a:lstStyle/>
        <a:p>
          <a:endParaRPr lang="da-DK"/>
        </a:p>
      </dgm:t>
    </dgm:pt>
    <dgm:pt modelId="{02C72108-0AE7-400F-919C-EA45EE54581E}">
      <dgm:prSet phldrT="[Text]" custT="1"/>
      <dgm:spPr/>
      <dgm:t>
        <a:bodyPr/>
        <a:lstStyle/>
        <a:p>
          <a:r>
            <a:rPr lang="da-DK" sz="1600" dirty="0"/>
            <a:t>NS - 27-4</a:t>
          </a:r>
        </a:p>
      </dgm:t>
    </dgm:pt>
    <dgm:pt modelId="{400C11B5-F5CD-4263-A790-7E87D8E19723}" type="parTrans" cxnId="{7F7F433C-A764-4FFC-8D10-FBDE3012D67A}">
      <dgm:prSet/>
      <dgm:spPr/>
      <dgm:t>
        <a:bodyPr/>
        <a:lstStyle/>
        <a:p>
          <a:endParaRPr lang="da-DK"/>
        </a:p>
      </dgm:t>
    </dgm:pt>
    <dgm:pt modelId="{DB22E061-BE29-46FE-88D9-FE37B9BEA1BC}" type="sibTrans" cxnId="{7F7F433C-A764-4FFC-8D10-FBDE3012D67A}">
      <dgm:prSet/>
      <dgm:spPr/>
      <dgm:t>
        <a:bodyPr/>
        <a:lstStyle/>
        <a:p>
          <a:endParaRPr lang="da-DK"/>
        </a:p>
      </dgm:t>
    </dgm:pt>
    <dgm:pt modelId="{F84BCC94-FE78-4A91-92C9-AE11FC1F6A97}">
      <dgm:prSet phldrT="[Text]" custT="1"/>
      <dgm:spPr/>
      <dgm:t>
        <a:bodyPr/>
        <a:lstStyle/>
        <a:p>
          <a:r>
            <a:rPr lang="da-DK" sz="1600" dirty="0"/>
            <a:t>Protamylassen oprørt i gylle</a:t>
          </a:r>
        </a:p>
      </dgm:t>
    </dgm:pt>
    <dgm:pt modelId="{5D4327FA-253A-434E-930B-61F9287054A8}" type="parTrans" cxnId="{08C73ADD-9B3C-48B1-BEC1-572459D3362E}">
      <dgm:prSet/>
      <dgm:spPr/>
      <dgm:t>
        <a:bodyPr/>
        <a:lstStyle/>
        <a:p>
          <a:endParaRPr lang="da-DK"/>
        </a:p>
      </dgm:t>
    </dgm:pt>
    <dgm:pt modelId="{30AD9B20-00DF-4625-B508-6E74C894BA7E}" type="sibTrans" cxnId="{08C73ADD-9B3C-48B1-BEC1-572459D3362E}">
      <dgm:prSet/>
      <dgm:spPr/>
      <dgm:t>
        <a:bodyPr/>
        <a:lstStyle/>
        <a:p>
          <a:endParaRPr lang="da-DK"/>
        </a:p>
      </dgm:t>
    </dgm:pt>
    <dgm:pt modelId="{07A2FBDB-527F-4DCC-BB79-8A567C7C17D7}">
      <dgm:prSet phldrT="[Text]" custT="1"/>
      <dgm:spPr/>
      <dgm:t>
        <a:bodyPr/>
        <a:lstStyle/>
        <a:p>
          <a:r>
            <a:rPr lang="da-DK" sz="1600" dirty="0"/>
            <a:t>Ammoniak</a:t>
          </a:r>
        </a:p>
      </dgm:t>
    </dgm:pt>
    <dgm:pt modelId="{D0869A7F-7015-4A92-AEE5-AE39B38CF733}" type="parTrans" cxnId="{5A1A6E0E-5D30-4CC5-9940-A2462A3EC9E6}">
      <dgm:prSet/>
      <dgm:spPr/>
      <dgm:t>
        <a:bodyPr/>
        <a:lstStyle/>
        <a:p>
          <a:endParaRPr lang="da-DK"/>
        </a:p>
      </dgm:t>
    </dgm:pt>
    <dgm:pt modelId="{A55A068D-9D36-4625-AB9E-7F72FDFEC94F}" type="sibTrans" cxnId="{5A1A6E0E-5D30-4CC5-9940-A2462A3EC9E6}">
      <dgm:prSet/>
      <dgm:spPr/>
      <dgm:t>
        <a:bodyPr/>
        <a:lstStyle/>
        <a:p>
          <a:endParaRPr lang="da-DK"/>
        </a:p>
      </dgm:t>
    </dgm:pt>
    <dgm:pt modelId="{478DA607-3BBF-4FB8-A078-CF8795D70C09}" type="pres">
      <dgm:prSet presAssocID="{76FB9885-1E86-4346-9F74-C50E7C937EA1}" presName="linearFlow" presStyleCnt="0">
        <dgm:presLayoutVars>
          <dgm:dir/>
          <dgm:animLvl val="lvl"/>
          <dgm:resizeHandles val="exact"/>
        </dgm:presLayoutVars>
      </dgm:prSet>
      <dgm:spPr/>
    </dgm:pt>
    <dgm:pt modelId="{96A6151E-0AA3-4AE5-91D0-8885BCAA8F2B}" type="pres">
      <dgm:prSet presAssocID="{10CA6782-427F-4EC7-AD44-618D24DA7DDC}" presName="composite" presStyleCnt="0"/>
      <dgm:spPr/>
    </dgm:pt>
    <dgm:pt modelId="{09B03575-84A0-4C30-8248-D21C129D2BA8}" type="pres">
      <dgm:prSet presAssocID="{10CA6782-427F-4EC7-AD44-618D24DA7DDC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E7C99A68-6101-45FA-AA8E-EB7B58E7D622}" type="pres">
      <dgm:prSet presAssocID="{10CA6782-427F-4EC7-AD44-618D24DA7DDC}" presName="descendantText" presStyleLbl="alignAcc1" presStyleIdx="0" presStyleCnt="4">
        <dgm:presLayoutVars>
          <dgm:bulletEnabled val="1"/>
        </dgm:presLayoutVars>
      </dgm:prSet>
      <dgm:spPr/>
    </dgm:pt>
    <dgm:pt modelId="{499AE587-F139-4B2E-B210-FA2F3F616E0E}" type="pres">
      <dgm:prSet presAssocID="{327C66DC-0CDD-4620-9DD7-AD3C68126A6E}" presName="sp" presStyleCnt="0"/>
      <dgm:spPr/>
    </dgm:pt>
    <dgm:pt modelId="{D99B0093-EA28-47EA-8A1C-DFA430A2BFB9}" type="pres">
      <dgm:prSet presAssocID="{E38F8438-ED0A-4A1D-91B7-A664D77F3ABC}" presName="composite" presStyleCnt="0"/>
      <dgm:spPr/>
    </dgm:pt>
    <dgm:pt modelId="{65483328-F8AD-4715-B74D-5E031D3786CE}" type="pres">
      <dgm:prSet presAssocID="{E38F8438-ED0A-4A1D-91B7-A664D77F3ABC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501E6852-CF21-402E-AA8C-B8B2040F9728}" type="pres">
      <dgm:prSet presAssocID="{E38F8438-ED0A-4A1D-91B7-A664D77F3ABC}" presName="descendantText" presStyleLbl="alignAcc1" presStyleIdx="1" presStyleCnt="4" custLinFactNeighborX="-1050" custLinFactNeighborY="16752">
        <dgm:presLayoutVars>
          <dgm:bulletEnabled val="1"/>
        </dgm:presLayoutVars>
      </dgm:prSet>
      <dgm:spPr/>
    </dgm:pt>
    <dgm:pt modelId="{B90E4AFB-5A85-4E72-AB87-1112C5939E3D}" type="pres">
      <dgm:prSet presAssocID="{8548E225-2D7F-4418-8887-A09899C87353}" presName="sp" presStyleCnt="0"/>
      <dgm:spPr/>
    </dgm:pt>
    <dgm:pt modelId="{50DE4F6D-FF0F-424D-9FA6-EF61C67E2E8A}" type="pres">
      <dgm:prSet presAssocID="{B1044F6A-318B-47D0-A107-8B92AC2CEA50}" presName="composite" presStyleCnt="0"/>
      <dgm:spPr/>
    </dgm:pt>
    <dgm:pt modelId="{509AFB99-B93B-4653-9D5F-29246C25D663}" type="pres">
      <dgm:prSet presAssocID="{B1044F6A-318B-47D0-A107-8B92AC2CEA50}" presName="parentText" presStyleLbl="alignNode1" presStyleIdx="2" presStyleCnt="4" custLinFactNeighborY="0">
        <dgm:presLayoutVars>
          <dgm:chMax val="1"/>
          <dgm:bulletEnabled val="1"/>
        </dgm:presLayoutVars>
      </dgm:prSet>
      <dgm:spPr/>
    </dgm:pt>
    <dgm:pt modelId="{3C4A0889-3CC6-4691-9A5E-49E8D6354B38}" type="pres">
      <dgm:prSet presAssocID="{B1044F6A-318B-47D0-A107-8B92AC2CEA50}" presName="descendantText" presStyleLbl="alignAcc1" presStyleIdx="2" presStyleCnt="4" custLinFactNeighborY="0">
        <dgm:presLayoutVars>
          <dgm:bulletEnabled val="1"/>
        </dgm:presLayoutVars>
      </dgm:prSet>
      <dgm:spPr/>
    </dgm:pt>
    <dgm:pt modelId="{182F033B-56D5-42AB-AE2C-868F3D6914FA}" type="pres">
      <dgm:prSet presAssocID="{F5E0528C-DA0C-4838-890A-15BD9740CB25}" presName="sp" presStyleCnt="0"/>
      <dgm:spPr/>
    </dgm:pt>
    <dgm:pt modelId="{A2682DEB-8CF7-4F87-BB2A-46F414390946}" type="pres">
      <dgm:prSet presAssocID="{9A95E3AF-3A8B-483C-9F3E-08FE357B9CD3}" presName="composite" presStyleCnt="0"/>
      <dgm:spPr/>
    </dgm:pt>
    <dgm:pt modelId="{1DA7A824-EEAE-411E-8099-50681D0991C2}" type="pres">
      <dgm:prSet presAssocID="{9A95E3AF-3A8B-483C-9F3E-08FE357B9CD3}" presName="parentText" presStyleLbl="alignNode1" presStyleIdx="3" presStyleCnt="4" custLinFactNeighborY="0">
        <dgm:presLayoutVars>
          <dgm:chMax val="1"/>
          <dgm:bulletEnabled val="1"/>
        </dgm:presLayoutVars>
      </dgm:prSet>
      <dgm:spPr/>
    </dgm:pt>
    <dgm:pt modelId="{7C8D059E-81AB-491D-89E6-26B7A234E4BB}" type="pres">
      <dgm:prSet presAssocID="{9A95E3AF-3A8B-483C-9F3E-08FE357B9CD3}" presName="descendantText" presStyleLbl="alignAcc1" presStyleIdx="3" presStyleCnt="4" custLinFactNeighborY="0">
        <dgm:presLayoutVars>
          <dgm:bulletEnabled val="1"/>
        </dgm:presLayoutVars>
      </dgm:prSet>
      <dgm:spPr/>
    </dgm:pt>
  </dgm:ptLst>
  <dgm:cxnLst>
    <dgm:cxn modelId="{5A1A6E0E-5D30-4CC5-9940-A2462A3EC9E6}" srcId="{B1044F6A-318B-47D0-A107-8B92AC2CEA50}" destId="{07A2FBDB-527F-4DCC-BB79-8A567C7C17D7}" srcOrd="2" destOrd="0" parTransId="{D0869A7F-7015-4A92-AEE5-AE39B38CF733}" sibTransId="{A55A068D-9D36-4625-AB9E-7F72FDFEC94F}"/>
    <dgm:cxn modelId="{BAB2331A-7E97-467C-9DE6-DF82991F37B8}" type="presOf" srcId="{9A95E3AF-3A8B-483C-9F3E-08FE357B9CD3}" destId="{1DA7A824-EEAE-411E-8099-50681D0991C2}" srcOrd="0" destOrd="0" presId="urn:microsoft.com/office/officeart/2005/8/layout/chevron2"/>
    <dgm:cxn modelId="{5AFE151C-CD65-4053-A4D4-C07C821760E8}" srcId="{B1044F6A-318B-47D0-A107-8B92AC2CEA50}" destId="{2D6112CB-0B43-438A-9D5E-F3BD11392E2C}" srcOrd="1" destOrd="0" parTransId="{282C7C94-950A-488F-A286-112441619429}" sibTransId="{F9AE16A3-61C3-48DE-BD30-D2469DB4AAAD}"/>
    <dgm:cxn modelId="{3B62C21E-CD8B-42F8-ACEF-FBDE5413F06F}" type="presOf" srcId="{AF87BBAD-4BFA-441A-A332-01AB2709D069}" destId="{3C4A0889-3CC6-4691-9A5E-49E8D6354B38}" srcOrd="0" destOrd="0" presId="urn:microsoft.com/office/officeart/2005/8/layout/chevron2"/>
    <dgm:cxn modelId="{A2595B1F-2E2E-4739-B599-D152625CC2C9}" srcId="{10CA6782-427F-4EC7-AD44-618D24DA7DDC}" destId="{6827AEAB-DACE-4471-9442-0B98B60D4227}" srcOrd="0" destOrd="0" parTransId="{5361222A-5BC6-4494-9915-CD79E73135DB}" sibTransId="{327F52D8-849E-48A7-9481-F143BFE1C368}"/>
    <dgm:cxn modelId="{71827720-11B8-4455-9DF8-5D7114FA10C8}" srcId="{76FB9885-1E86-4346-9F74-C50E7C937EA1}" destId="{B1044F6A-318B-47D0-A107-8B92AC2CEA50}" srcOrd="2" destOrd="0" parTransId="{6DA573D8-15C0-4549-8400-2AF5D03C1188}" sibTransId="{F5E0528C-DA0C-4838-890A-15BD9740CB25}"/>
    <dgm:cxn modelId="{10E3FD20-DBC9-4801-A624-C3194E898C17}" type="presOf" srcId="{10CA6782-427F-4EC7-AD44-618D24DA7DDC}" destId="{09B03575-84A0-4C30-8248-D21C129D2BA8}" srcOrd="0" destOrd="0" presId="urn:microsoft.com/office/officeart/2005/8/layout/chevron2"/>
    <dgm:cxn modelId="{4C6FEE35-A046-4688-A5B5-0772B6BAA351}" srcId="{76FB9885-1E86-4346-9F74-C50E7C937EA1}" destId="{9A95E3AF-3A8B-483C-9F3E-08FE357B9CD3}" srcOrd="3" destOrd="0" parTransId="{D4F50DE6-ABA6-4F21-8830-10D1446D2A64}" sibTransId="{A41FB143-B582-4DE7-9395-2EF145C73DF4}"/>
    <dgm:cxn modelId="{7F7F433C-A764-4FFC-8D10-FBDE3012D67A}" srcId="{9A95E3AF-3A8B-483C-9F3E-08FE357B9CD3}" destId="{02C72108-0AE7-400F-919C-EA45EE54581E}" srcOrd="1" destOrd="0" parTransId="{400C11B5-F5CD-4263-A790-7E87D8E19723}" sibTransId="{DB22E061-BE29-46FE-88D9-FE37B9BEA1BC}"/>
    <dgm:cxn modelId="{9942E33F-1D7F-4445-8BD1-593F4B17DBCB}" type="presOf" srcId="{76FB9885-1E86-4346-9F74-C50E7C937EA1}" destId="{478DA607-3BBF-4FB8-A078-CF8795D70C09}" srcOrd="0" destOrd="0" presId="urn:microsoft.com/office/officeart/2005/8/layout/chevron2"/>
    <dgm:cxn modelId="{57288961-04AF-4E13-9D2C-E9E9DCE3B755}" srcId="{B1044F6A-318B-47D0-A107-8B92AC2CEA50}" destId="{AF87BBAD-4BFA-441A-A332-01AB2709D069}" srcOrd="0" destOrd="0" parTransId="{E15CE0FA-C8CC-41AA-BADF-E0E6B033B341}" sibTransId="{D96A1B88-9080-4E36-9F32-04ECE6EE64A9}"/>
    <dgm:cxn modelId="{714EAB61-1D31-4BA0-8254-3D68EB7B2B2D}" type="presOf" srcId="{F2C657C6-9CAB-49F3-8430-B3FEE15547DE}" destId="{E7C99A68-6101-45FA-AA8E-EB7B58E7D622}" srcOrd="0" destOrd="1" presId="urn:microsoft.com/office/officeart/2005/8/layout/chevron2"/>
    <dgm:cxn modelId="{DBA53562-4A02-428B-981F-71CE6ADD42CC}" type="presOf" srcId="{07A2FBDB-527F-4DCC-BB79-8A567C7C17D7}" destId="{3C4A0889-3CC6-4691-9A5E-49E8D6354B38}" srcOrd="0" destOrd="2" presId="urn:microsoft.com/office/officeart/2005/8/layout/chevron2"/>
    <dgm:cxn modelId="{8B25116B-1BDA-48C9-9601-66491859377A}" type="presOf" srcId="{F83B34AE-B90E-4289-8689-8853ADB79D38}" destId="{E7C99A68-6101-45FA-AA8E-EB7B58E7D622}" srcOrd="0" destOrd="2" presId="urn:microsoft.com/office/officeart/2005/8/layout/chevron2"/>
    <dgm:cxn modelId="{B2D3354B-5A88-4385-BCBD-7C6D2628BBB5}" type="presOf" srcId="{E38F8438-ED0A-4A1D-91B7-A664D77F3ABC}" destId="{65483328-F8AD-4715-B74D-5E031D3786CE}" srcOrd="0" destOrd="0" presId="urn:microsoft.com/office/officeart/2005/8/layout/chevron2"/>
    <dgm:cxn modelId="{F297A371-1484-4C2D-8B31-9440ED884CC0}" type="presOf" srcId="{02C72108-0AE7-400F-919C-EA45EE54581E}" destId="{7C8D059E-81AB-491D-89E6-26B7A234E4BB}" srcOrd="0" destOrd="1" presId="urn:microsoft.com/office/officeart/2005/8/layout/chevron2"/>
    <dgm:cxn modelId="{3BF69652-9E98-477E-BD5E-32A9561DAD00}" srcId="{10CA6782-427F-4EC7-AD44-618D24DA7DDC}" destId="{F2C657C6-9CAB-49F3-8430-B3FEE15547DE}" srcOrd="1" destOrd="0" parTransId="{9DA71A0D-1A6B-4CEA-BF5C-043293BF4185}" sibTransId="{1A99B851-45ED-4839-9240-EE3FE52538FB}"/>
    <dgm:cxn modelId="{264F458D-D73B-48D8-B11E-6C3A36E49C62}" type="presOf" srcId="{D04E1A24-CA0B-4857-9E3C-9F41C0527968}" destId="{7C8D059E-81AB-491D-89E6-26B7A234E4BB}" srcOrd="0" destOrd="0" presId="urn:microsoft.com/office/officeart/2005/8/layout/chevron2"/>
    <dgm:cxn modelId="{3456FE8D-1EA5-48F8-9E0F-B0D8FDA13F31}" srcId="{9A95E3AF-3A8B-483C-9F3E-08FE357B9CD3}" destId="{D04E1A24-CA0B-4857-9E3C-9F41C0527968}" srcOrd="0" destOrd="0" parTransId="{0FB8688D-1C2A-47FA-B7C6-419A3B99C446}" sibTransId="{BD4FADC1-DA12-4F43-9EA7-C761BE4441CC}"/>
    <dgm:cxn modelId="{92AD0D98-8E58-4C48-B9C9-F896E494A29D}" type="presOf" srcId="{2D6112CB-0B43-438A-9D5E-F3BD11392E2C}" destId="{3C4A0889-3CC6-4691-9A5E-49E8D6354B38}" srcOrd="0" destOrd="1" presId="urn:microsoft.com/office/officeart/2005/8/layout/chevron2"/>
    <dgm:cxn modelId="{B5566399-78A8-44B4-9522-6A5273426769}" srcId="{76FB9885-1E86-4346-9F74-C50E7C937EA1}" destId="{10CA6782-427F-4EC7-AD44-618D24DA7DDC}" srcOrd="0" destOrd="0" parTransId="{942FEC18-A0D2-4B8C-844C-91DE621EF80C}" sibTransId="{327C66DC-0CDD-4620-9DD7-AD3C68126A6E}"/>
    <dgm:cxn modelId="{01B7749F-F4E8-45B2-9312-A9A62110E60A}" type="presOf" srcId="{F84BCC94-FE78-4A91-92C9-AE11FC1F6A97}" destId="{7C8D059E-81AB-491D-89E6-26B7A234E4BB}" srcOrd="0" destOrd="2" presId="urn:microsoft.com/office/officeart/2005/8/layout/chevron2"/>
    <dgm:cxn modelId="{52C774A6-D4F0-435B-B4F0-B74249A8D63D}" srcId="{E38F8438-ED0A-4A1D-91B7-A664D77F3ABC}" destId="{F59F7242-BE33-4964-8130-5318D4A275C6}" srcOrd="1" destOrd="0" parTransId="{4BEDFD88-8285-47A1-B1D1-2CCAC2789202}" sibTransId="{14246948-4ADC-4182-B2C2-64A675AF5B32}"/>
    <dgm:cxn modelId="{04A0F1A6-A712-4548-BE1C-91338E4019FC}" type="presOf" srcId="{F8946EF4-A499-4F5B-B978-4C4E73737B84}" destId="{501E6852-CF21-402E-AA8C-B8B2040F9728}" srcOrd="0" destOrd="0" presId="urn:microsoft.com/office/officeart/2005/8/layout/chevron2"/>
    <dgm:cxn modelId="{A2E2B0AD-1D12-4240-9A0B-225DE93DF35E}" type="presOf" srcId="{F59F7242-BE33-4964-8130-5318D4A275C6}" destId="{501E6852-CF21-402E-AA8C-B8B2040F9728}" srcOrd="0" destOrd="1" presId="urn:microsoft.com/office/officeart/2005/8/layout/chevron2"/>
    <dgm:cxn modelId="{4775F0BC-4C62-47BB-B49C-4C17C2915D40}" srcId="{E38F8438-ED0A-4A1D-91B7-A664D77F3ABC}" destId="{F8946EF4-A499-4F5B-B978-4C4E73737B84}" srcOrd="0" destOrd="0" parTransId="{D5996FB5-A7A2-4825-BC53-FFCDD2530884}" sibTransId="{5EE95808-DAA5-4DA0-8453-CFEAED6D08F6}"/>
    <dgm:cxn modelId="{5BF2D7C6-8AB3-4FF0-B247-0649781603AA}" srcId="{76FB9885-1E86-4346-9F74-C50E7C937EA1}" destId="{E38F8438-ED0A-4A1D-91B7-A664D77F3ABC}" srcOrd="1" destOrd="0" parTransId="{E235B209-184A-4AC5-8E0A-8BFF434DDBC1}" sibTransId="{8548E225-2D7F-4418-8887-A09899C87353}"/>
    <dgm:cxn modelId="{C6D060D2-944A-41E1-9CA7-4698BE8443DB}" type="presOf" srcId="{6827AEAB-DACE-4471-9442-0B98B60D4227}" destId="{E7C99A68-6101-45FA-AA8E-EB7B58E7D622}" srcOrd="0" destOrd="0" presId="urn:microsoft.com/office/officeart/2005/8/layout/chevron2"/>
    <dgm:cxn modelId="{26614AD9-2969-4A55-8671-F86F08702DE2}" srcId="{B1044F6A-318B-47D0-A107-8B92AC2CEA50}" destId="{A6FC2B8F-B890-444D-86D3-E976B6C8A902}" srcOrd="3" destOrd="0" parTransId="{19A68B53-091B-4422-AAF4-190CF84CE767}" sibTransId="{40C3CC1D-BC3D-4773-B2F1-5F7626B8275F}"/>
    <dgm:cxn modelId="{C50BC3DA-9CD9-46E0-A156-DE79E6D8E4A6}" srcId="{E38F8438-ED0A-4A1D-91B7-A664D77F3ABC}" destId="{5F84EE43-E72D-4F22-8E98-4B44EBA6EB17}" srcOrd="2" destOrd="0" parTransId="{DCC661B9-025B-4902-BC71-7CA0F5D45E2B}" sibTransId="{797AED02-02E9-4D4C-A7C8-E3CD15DA461A}"/>
    <dgm:cxn modelId="{08C73ADD-9B3C-48B1-BEC1-572459D3362E}" srcId="{9A95E3AF-3A8B-483C-9F3E-08FE357B9CD3}" destId="{F84BCC94-FE78-4A91-92C9-AE11FC1F6A97}" srcOrd="2" destOrd="0" parTransId="{5D4327FA-253A-434E-930B-61F9287054A8}" sibTransId="{30AD9B20-00DF-4625-B508-6E74C894BA7E}"/>
    <dgm:cxn modelId="{853244EB-72F5-44EC-9AB6-C396B25E7B6F}" srcId="{10CA6782-427F-4EC7-AD44-618D24DA7DDC}" destId="{F83B34AE-B90E-4289-8689-8853ADB79D38}" srcOrd="2" destOrd="0" parTransId="{EFCDF6BD-A1F8-42D9-B695-320276F8DD71}" sibTransId="{8B5D1B2C-1D23-4C82-AF2B-7978647A79B2}"/>
    <dgm:cxn modelId="{D90197EB-633C-4FB2-89C1-8A28FA3F0C5F}" type="presOf" srcId="{A6FC2B8F-B890-444D-86D3-E976B6C8A902}" destId="{3C4A0889-3CC6-4691-9A5E-49E8D6354B38}" srcOrd="0" destOrd="3" presId="urn:microsoft.com/office/officeart/2005/8/layout/chevron2"/>
    <dgm:cxn modelId="{17770FF0-40D1-4C24-9373-F034BF834B9D}" type="presOf" srcId="{B1044F6A-318B-47D0-A107-8B92AC2CEA50}" destId="{509AFB99-B93B-4653-9D5F-29246C25D663}" srcOrd="0" destOrd="0" presId="urn:microsoft.com/office/officeart/2005/8/layout/chevron2"/>
    <dgm:cxn modelId="{20ED76F1-4DE8-4560-A992-C3310FA3E99D}" type="presOf" srcId="{5F84EE43-E72D-4F22-8E98-4B44EBA6EB17}" destId="{501E6852-CF21-402E-AA8C-B8B2040F9728}" srcOrd="0" destOrd="2" presId="urn:microsoft.com/office/officeart/2005/8/layout/chevron2"/>
    <dgm:cxn modelId="{6972E936-43D3-4659-ABF1-6DFA247E9B6F}" type="presParOf" srcId="{478DA607-3BBF-4FB8-A078-CF8795D70C09}" destId="{96A6151E-0AA3-4AE5-91D0-8885BCAA8F2B}" srcOrd="0" destOrd="0" presId="urn:microsoft.com/office/officeart/2005/8/layout/chevron2"/>
    <dgm:cxn modelId="{68CEBE2D-013E-4C0A-92F1-50345A7E33B7}" type="presParOf" srcId="{96A6151E-0AA3-4AE5-91D0-8885BCAA8F2B}" destId="{09B03575-84A0-4C30-8248-D21C129D2BA8}" srcOrd="0" destOrd="0" presId="urn:microsoft.com/office/officeart/2005/8/layout/chevron2"/>
    <dgm:cxn modelId="{A2AE6D5E-DAC0-4F54-981F-E4A23255A4A3}" type="presParOf" srcId="{96A6151E-0AA3-4AE5-91D0-8885BCAA8F2B}" destId="{E7C99A68-6101-45FA-AA8E-EB7B58E7D622}" srcOrd="1" destOrd="0" presId="urn:microsoft.com/office/officeart/2005/8/layout/chevron2"/>
    <dgm:cxn modelId="{EC685B17-83FB-44C9-8D47-E14FB8AA0E05}" type="presParOf" srcId="{478DA607-3BBF-4FB8-A078-CF8795D70C09}" destId="{499AE587-F139-4B2E-B210-FA2F3F616E0E}" srcOrd="1" destOrd="0" presId="urn:microsoft.com/office/officeart/2005/8/layout/chevron2"/>
    <dgm:cxn modelId="{F3CF1D73-701A-4EEC-B7F1-C888736901B8}" type="presParOf" srcId="{478DA607-3BBF-4FB8-A078-CF8795D70C09}" destId="{D99B0093-EA28-47EA-8A1C-DFA430A2BFB9}" srcOrd="2" destOrd="0" presId="urn:microsoft.com/office/officeart/2005/8/layout/chevron2"/>
    <dgm:cxn modelId="{B7C88E28-30D7-4384-B304-B696C76D04B2}" type="presParOf" srcId="{D99B0093-EA28-47EA-8A1C-DFA430A2BFB9}" destId="{65483328-F8AD-4715-B74D-5E031D3786CE}" srcOrd="0" destOrd="0" presId="urn:microsoft.com/office/officeart/2005/8/layout/chevron2"/>
    <dgm:cxn modelId="{B9C644A1-F3B4-4B87-81FC-BA29EE0BC45F}" type="presParOf" srcId="{D99B0093-EA28-47EA-8A1C-DFA430A2BFB9}" destId="{501E6852-CF21-402E-AA8C-B8B2040F9728}" srcOrd="1" destOrd="0" presId="urn:microsoft.com/office/officeart/2005/8/layout/chevron2"/>
    <dgm:cxn modelId="{207679E4-D8C7-4E58-BF27-1461C899FF1C}" type="presParOf" srcId="{478DA607-3BBF-4FB8-A078-CF8795D70C09}" destId="{B90E4AFB-5A85-4E72-AB87-1112C5939E3D}" srcOrd="3" destOrd="0" presId="urn:microsoft.com/office/officeart/2005/8/layout/chevron2"/>
    <dgm:cxn modelId="{AD92E0CE-6DC7-47FD-B53C-FF52F186DCFE}" type="presParOf" srcId="{478DA607-3BBF-4FB8-A078-CF8795D70C09}" destId="{50DE4F6D-FF0F-424D-9FA6-EF61C67E2E8A}" srcOrd="4" destOrd="0" presId="urn:microsoft.com/office/officeart/2005/8/layout/chevron2"/>
    <dgm:cxn modelId="{CBF4B5FE-F910-4918-A3A3-F506C7AF639C}" type="presParOf" srcId="{50DE4F6D-FF0F-424D-9FA6-EF61C67E2E8A}" destId="{509AFB99-B93B-4653-9D5F-29246C25D663}" srcOrd="0" destOrd="0" presId="urn:microsoft.com/office/officeart/2005/8/layout/chevron2"/>
    <dgm:cxn modelId="{FE1F0BA9-5A34-4B86-872B-72F9A5B926AD}" type="presParOf" srcId="{50DE4F6D-FF0F-424D-9FA6-EF61C67E2E8A}" destId="{3C4A0889-3CC6-4691-9A5E-49E8D6354B38}" srcOrd="1" destOrd="0" presId="urn:microsoft.com/office/officeart/2005/8/layout/chevron2"/>
    <dgm:cxn modelId="{4010505B-8DA6-435C-9C6A-C705D3EAB41B}" type="presParOf" srcId="{478DA607-3BBF-4FB8-A078-CF8795D70C09}" destId="{182F033B-56D5-42AB-AE2C-868F3D6914FA}" srcOrd="5" destOrd="0" presId="urn:microsoft.com/office/officeart/2005/8/layout/chevron2"/>
    <dgm:cxn modelId="{938CC259-945D-420D-A82E-2EA061518249}" type="presParOf" srcId="{478DA607-3BBF-4FB8-A078-CF8795D70C09}" destId="{A2682DEB-8CF7-4F87-BB2A-46F414390946}" srcOrd="6" destOrd="0" presId="urn:microsoft.com/office/officeart/2005/8/layout/chevron2"/>
    <dgm:cxn modelId="{E91E3C4E-92B9-4123-AB9E-B6B7A91A5DE3}" type="presParOf" srcId="{A2682DEB-8CF7-4F87-BB2A-46F414390946}" destId="{1DA7A824-EEAE-411E-8099-50681D0991C2}" srcOrd="0" destOrd="0" presId="urn:microsoft.com/office/officeart/2005/8/layout/chevron2"/>
    <dgm:cxn modelId="{0F7B7B50-3900-4AE6-8CCE-14DD35650A4E}" type="presParOf" srcId="{A2682DEB-8CF7-4F87-BB2A-46F414390946}" destId="{7C8D059E-81AB-491D-89E6-26B7A234E4B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D36B2-EEB6-430D-B9F1-748BF0E4A88B}">
      <dsp:nvSpPr>
        <dsp:cNvPr id="0" name=""/>
        <dsp:cNvSpPr/>
      </dsp:nvSpPr>
      <dsp:spPr>
        <a:xfrm>
          <a:off x="2709333" y="0"/>
          <a:ext cx="2709333" cy="270933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S / Mg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30 / 15 kg </a:t>
          </a:r>
        </a:p>
      </dsp:txBody>
      <dsp:txXfrm>
        <a:off x="3386666" y="1354667"/>
        <a:ext cx="1354667" cy="1354666"/>
      </dsp:txXfrm>
    </dsp:sp>
    <dsp:sp modelId="{B68F9DB2-72C6-4D5B-ABD8-26BD8E112D96}">
      <dsp:nvSpPr>
        <dsp:cNvPr id="0" name=""/>
        <dsp:cNvSpPr/>
      </dsp:nvSpPr>
      <dsp:spPr>
        <a:xfrm>
          <a:off x="1354666" y="2709333"/>
          <a:ext cx="2709333" cy="270933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N – 220 kg</a:t>
          </a:r>
        </a:p>
      </dsp:txBody>
      <dsp:txXfrm>
        <a:off x="2031999" y="4064000"/>
        <a:ext cx="1354667" cy="1354666"/>
      </dsp:txXfrm>
    </dsp:sp>
    <dsp:sp modelId="{5172E4D6-AA51-46B8-BC46-2DA9F9F0AF9F}">
      <dsp:nvSpPr>
        <dsp:cNvPr id="0" name=""/>
        <dsp:cNvSpPr/>
      </dsp:nvSpPr>
      <dsp:spPr>
        <a:xfrm rot="10800000">
          <a:off x="2709333" y="2709333"/>
          <a:ext cx="2709333" cy="270933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P – 30   kg	</a:t>
          </a:r>
        </a:p>
      </dsp:txBody>
      <dsp:txXfrm rot="10800000">
        <a:off x="3386666" y="2709333"/>
        <a:ext cx="1354667" cy="1354666"/>
      </dsp:txXfrm>
    </dsp:sp>
    <dsp:sp modelId="{8B205111-C421-4CDD-BCBF-E5A3A0775723}">
      <dsp:nvSpPr>
        <dsp:cNvPr id="0" name=""/>
        <dsp:cNvSpPr/>
      </dsp:nvSpPr>
      <dsp:spPr>
        <a:xfrm>
          <a:off x="4064000" y="2709333"/>
          <a:ext cx="2709333" cy="270933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K - 200 kg</a:t>
          </a:r>
        </a:p>
      </dsp:txBody>
      <dsp:txXfrm>
        <a:off x="4741333" y="4064000"/>
        <a:ext cx="1354667" cy="1354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03575-84A0-4C30-8248-D21C129D2BA8}">
      <dsp:nvSpPr>
        <dsp:cNvPr id="0" name=""/>
        <dsp:cNvSpPr/>
      </dsp:nvSpPr>
      <dsp:spPr>
        <a:xfrm rot="5400000">
          <a:off x="-185980" y="191492"/>
          <a:ext cx="1239866" cy="8679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3700 kr.</a:t>
          </a:r>
        </a:p>
      </dsp:txBody>
      <dsp:txXfrm rot="-5400000">
        <a:off x="0" y="439465"/>
        <a:ext cx="867906" cy="371960"/>
      </dsp:txXfrm>
    </dsp:sp>
    <dsp:sp modelId="{E7C99A68-6101-45FA-AA8E-EB7B58E7D622}">
      <dsp:nvSpPr>
        <dsp:cNvPr id="0" name=""/>
        <dsp:cNvSpPr/>
      </dsp:nvSpPr>
      <dsp:spPr>
        <a:xfrm rot="5400000">
          <a:off x="2883180" y="-2009761"/>
          <a:ext cx="805913" cy="48364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600" kern="1200" dirty="0"/>
            <a:t>NPK - 14-3-15	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600" kern="1200" dirty="0"/>
            <a:t>NS - 27-4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600" kern="1200" dirty="0"/>
            <a:t>Protamylasse</a:t>
          </a:r>
        </a:p>
      </dsp:txBody>
      <dsp:txXfrm rot="-5400000">
        <a:off x="867907" y="44853"/>
        <a:ext cx="4797119" cy="727231"/>
      </dsp:txXfrm>
    </dsp:sp>
    <dsp:sp modelId="{65483328-F8AD-4715-B74D-5E031D3786CE}">
      <dsp:nvSpPr>
        <dsp:cNvPr id="0" name=""/>
        <dsp:cNvSpPr/>
      </dsp:nvSpPr>
      <dsp:spPr>
        <a:xfrm rot="5400000">
          <a:off x="-185980" y="1284765"/>
          <a:ext cx="1239866" cy="8679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2670 kr.</a:t>
          </a:r>
        </a:p>
      </dsp:txBody>
      <dsp:txXfrm rot="-5400000">
        <a:off x="0" y="1532738"/>
        <a:ext cx="867906" cy="371960"/>
      </dsp:txXfrm>
    </dsp:sp>
    <dsp:sp modelId="{501E6852-CF21-402E-AA8C-B8B2040F9728}">
      <dsp:nvSpPr>
        <dsp:cNvPr id="0" name=""/>
        <dsp:cNvSpPr/>
      </dsp:nvSpPr>
      <dsp:spPr>
        <a:xfrm rot="5400000">
          <a:off x="2832397" y="-781480"/>
          <a:ext cx="805913" cy="48364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600" kern="1200" dirty="0"/>
            <a:t>NS - 27-4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600" kern="1200" dirty="0"/>
            <a:t>DAP NP – 18-20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600" kern="1200" dirty="0"/>
            <a:t>Protamylasse </a:t>
          </a:r>
        </a:p>
      </dsp:txBody>
      <dsp:txXfrm rot="-5400000">
        <a:off x="817124" y="1273134"/>
        <a:ext cx="4797119" cy="727231"/>
      </dsp:txXfrm>
    </dsp:sp>
    <dsp:sp modelId="{509AFB99-B93B-4653-9D5F-29246C25D663}">
      <dsp:nvSpPr>
        <dsp:cNvPr id="0" name=""/>
        <dsp:cNvSpPr/>
      </dsp:nvSpPr>
      <dsp:spPr>
        <a:xfrm rot="5400000">
          <a:off x="-185980" y="2378039"/>
          <a:ext cx="1239866" cy="8679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2172 kr</a:t>
          </a:r>
        </a:p>
      </dsp:txBody>
      <dsp:txXfrm rot="-5400000">
        <a:off x="0" y="2626012"/>
        <a:ext cx="867906" cy="371960"/>
      </dsp:txXfrm>
    </dsp:sp>
    <dsp:sp modelId="{3C4A0889-3CC6-4691-9A5E-49E8D6354B38}">
      <dsp:nvSpPr>
        <dsp:cNvPr id="0" name=""/>
        <dsp:cNvSpPr/>
      </dsp:nvSpPr>
      <dsp:spPr>
        <a:xfrm rot="5400000">
          <a:off x="2883180" y="176785"/>
          <a:ext cx="805913" cy="48364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600" kern="1200" dirty="0"/>
            <a:t>NS – 27-4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600" kern="1200" dirty="0"/>
            <a:t>DAP -18-20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600" kern="1200" dirty="0"/>
            <a:t>Ammoniak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600" kern="1200" dirty="0"/>
            <a:t>Protamylassen</a:t>
          </a:r>
        </a:p>
      </dsp:txBody>
      <dsp:txXfrm rot="-5400000">
        <a:off x="867907" y="2231400"/>
        <a:ext cx="4797119" cy="727231"/>
      </dsp:txXfrm>
    </dsp:sp>
    <dsp:sp modelId="{1DA7A824-EEAE-411E-8099-50681D0991C2}">
      <dsp:nvSpPr>
        <dsp:cNvPr id="0" name=""/>
        <dsp:cNvSpPr/>
      </dsp:nvSpPr>
      <dsp:spPr>
        <a:xfrm rot="5400000">
          <a:off x="-185980" y="3471312"/>
          <a:ext cx="1239866" cy="8679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2000 kr</a:t>
          </a:r>
        </a:p>
      </dsp:txBody>
      <dsp:txXfrm rot="-5400000">
        <a:off x="0" y="3719285"/>
        <a:ext cx="867906" cy="371960"/>
      </dsp:txXfrm>
    </dsp:sp>
    <dsp:sp modelId="{7C8D059E-81AB-491D-89E6-26B7A234E4BB}">
      <dsp:nvSpPr>
        <dsp:cNvPr id="0" name=""/>
        <dsp:cNvSpPr/>
      </dsp:nvSpPr>
      <dsp:spPr>
        <a:xfrm rot="5400000">
          <a:off x="2883180" y="1270059"/>
          <a:ext cx="805913" cy="48364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600" kern="1200" dirty="0"/>
            <a:t>20 ton gylle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600" kern="1200" dirty="0"/>
            <a:t>NS - 27-4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600" kern="1200" dirty="0"/>
            <a:t>Protamylassen oprørt i gylle</a:t>
          </a:r>
        </a:p>
      </dsp:txBody>
      <dsp:txXfrm rot="-5400000">
        <a:off x="867907" y="3324674"/>
        <a:ext cx="4797119" cy="727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F394A-7629-4463-97D3-1BDF7E06A63B}" type="datetimeFigureOut">
              <a:rPr lang="da-DK" smtClean="0"/>
              <a:t>24-11-2020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84930-31CF-47A0-9410-E7A19051647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1420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AE7FA-9A62-4370-AD7B-DAA884CEFF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246E20-53F1-40C0-B974-33779E88C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C3535-FF44-477E-9EF3-9B200BB85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B860-E48F-4634-84B9-CD458DB3B1B7}" type="datetimeFigureOut">
              <a:rPr lang="da-DK" smtClean="0"/>
              <a:t>24-11-2020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091C5-1B08-4768-8114-1D0230F65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FE87F-B08E-437B-9876-47AF57290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36E0-A37B-40AE-B088-E5880B6BDDF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4676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3749E-0C35-4C21-9A53-A52166078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8B7184-2027-4CC6-A0EF-B73ED20573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F3309-3B8C-4CA2-80E2-950ECCD8E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B860-E48F-4634-84B9-CD458DB3B1B7}" type="datetimeFigureOut">
              <a:rPr lang="da-DK" smtClean="0"/>
              <a:t>24-11-2020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F4E7A-816D-4AE0-819E-BB159635E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F74C8-E99B-4941-8EE6-662CE8DCD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36E0-A37B-40AE-B088-E5880B6BDDF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0396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518362-5CC3-40D3-9E42-512CA82FD4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60847B-F321-4177-83F1-A82A42192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27619-8A0D-4D64-B495-A337194C0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B860-E48F-4634-84B9-CD458DB3B1B7}" type="datetimeFigureOut">
              <a:rPr lang="da-DK" smtClean="0"/>
              <a:t>24-11-2020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5B1EA-AC80-43E9-893B-D7014EB34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5F41D-B9F3-4DA8-85B6-9B0C1B441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36E0-A37B-40AE-B088-E5880B6BDDF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9317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71E12-9839-445D-BDAF-6B6F5DCB4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88F50C-B693-4BAA-B9E4-DE061F38B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18CB0-97AA-4E2D-A736-56DAC13B3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CA66-807C-48C9-9245-6A4B32DB75C3}" type="datetimeFigureOut">
              <a:rPr lang="da-DK" smtClean="0"/>
              <a:t>24-11-2020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8A64-D754-468B-8657-159370C54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E7E25-267B-4DB3-921B-6B1E1449F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EA63-3979-465B-97E9-A797766008C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1619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E312E-7BC8-4820-B152-A820411F1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B84BE-B323-4309-8DEE-A25C3AC71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47E17-2206-4DEF-BE84-336D3E37C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CA66-807C-48C9-9245-6A4B32DB75C3}" type="datetimeFigureOut">
              <a:rPr lang="da-DK" smtClean="0"/>
              <a:t>24-11-2020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0A9F4-6FD8-4CE2-A994-10511BD4D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9A592-A81A-4A90-AB57-6E09F12FC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EA63-3979-465B-97E9-A797766008C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0753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362EE-873E-4E94-A9B9-CEA982F44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C184A-3C4B-4A24-A59C-7E154D114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663D6-FDF4-447D-823C-EB1E03685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CA66-807C-48C9-9245-6A4B32DB75C3}" type="datetimeFigureOut">
              <a:rPr lang="da-DK" smtClean="0"/>
              <a:t>24-11-2020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6E7DF-086F-4499-B0C1-8F34125D2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40D7A-548E-42BD-8B82-4750EC8F9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EA63-3979-465B-97E9-A797766008C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0269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3D2A9-B7E2-45C6-A36E-7B5936848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58803-6BDE-4DDE-9845-F3D4F7E5A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25D92-DB0A-42C5-9FE1-A7E7342E0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12F46E-D6E5-43F4-8631-4E6046A62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CA66-807C-48C9-9245-6A4B32DB75C3}" type="datetimeFigureOut">
              <a:rPr lang="da-DK" smtClean="0"/>
              <a:t>24-11-2020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F16775-CE8E-49ED-8D3B-DF076FCF3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721150-987F-43D4-831A-5F8C195D0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EA63-3979-465B-97E9-A797766008C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7783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DFB47-5B02-45A9-8A9D-CF94DED82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63E21-6D20-4B56-9CA8-97F366C3F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A72A3B-C6E1-4804-BFAA-AF4675850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110A50-575C-4D32-A307-86B80CF30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1BCBEA-519E-4DF6-B442-C35E58C409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F18C8D-79B9-4125-A92C-4FD4A101A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CA66-807C-48C9-9245-6A4B32DB75C3}" type="datetimeFigureOut">
              <a:rPr lang="da-DK" smtClean="0"/>
              <a:t>24-11-2020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97FBDD-1784-4CEA-9FFE-5D1550CCC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3182A3-FDE2-476A-A2B3-A3DECD037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EA63-3979-465B-97E9-A797766008C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2707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076AE-A7FE-4409-A282-B78045CA6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526BD7-206E-403F-A638-B5069150F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CA66-807C-48C9-9245-6A4B32DB75C3}" type="datetimeFigureOut">
              <a:rPr lang="da-DK" smtClean="0"/>
              <a:t>24-11-2020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76FDB1-1B6C-47F8-A7A5-97D494A86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47A440-9E61-4B33-95D1-4CDAF62C0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EA63-3979-465B-97E9-A797766008C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0865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446BC2-BF29-41AE-BE89-2A320F2B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CA66-807C-48C9-9245-6A4B32DB75C3}" type="datetimeFigureOut">
              <a:rPr lang="da-DK" smtClean="0"/>
              <a:t>24-11-2020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3D27F1-77A2-4DA8-ACF6-AB39E028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4D1B4-7FEB-4A38-AA7F-B334CC8EB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EA63-3979-465B-97E9-A797766008C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3980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B3002-633D-4FEF-8832-64256060E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E04B0-74CA-4E2C-A85A-435EA8382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B18E5-AC3D-48CF-B37B-7B0C56ED4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DFD25A-7171-42A1-82C4-C001D3A93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CA66-807C-48C9-9245-6A4B32DB75C3}" type="datetimeFigureOut">
              <a:rPr lang="da-DK" smtClean="0"/>
              <a:t>24-11-2020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D16DD-F663-430F-ACF6-353ECB642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138DB-0C61-4C73-BA97-48A59C8A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EA63-3979-465B-97E9-A797766008C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002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0F78-F493-4FC0-80D4-9316E2449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D22A8-B654-4766-A591-E685BF0A7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4F9B0-5602-40EF-8963-2F58F3A61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B860-E48F-4634-84B9-CD458DB3B1B7}" type="datetimeFigureOut">
              <a:rPr lang="da-DK" smtClean="0"/>
              <a:t>24-11-2020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7488B-5A19-4CA1-A3D5-CD8969934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B350D-F6B1-46C7-B928-B8B1FDEBD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36E0-A37B-40AE-B088-E5880B6BDDF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3348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63AE4-6E7A-45B7-9EAB-329A602D8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40254-7D83-4AE9-9A82-BD8A35F6C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01A295-C646-440B-9202-25275DCFD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8738C-7B0E-4F11-8D39-75469BE44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CA66-807C-48C9-9245-6A4B32DB75C3}" type="datetimeFigureOut">
              <a:rPr lang="da-DK" smtClean="0"/>
              <a:t>24-11-2020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43A435-2EF3-4010-86A1-D03A66127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709EE4-E9EA-4C52-A9DE-FE2B171F7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EA63-3979-465B-97E9-A797766008C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6964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4B348-A166-4C32-B2E0-B6229E749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BBA589-BF51-4CA8-ADA6-2BF98CCD3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B5158-7A8E-4641-AD3B-09926CA53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CA66-807C-48C9-9245-6A4B32DB75C3}" type="datetimeFigureOut">
              <a:rPr lang="da-DK" smtClean="0"/>
              <a:t>24-11-2020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6D26E-AB55-4FF8-B4AC-7A0B9CB22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24D21-5120-43D3-94F8-4F8F0F2DA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EA63-3979-465B-97E9-A797766008C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0973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0FBFFF-9938-4E9A-A6A3-B5ABEE5BB5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29E60-DAC6-497D-81C6-4C165A213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4FDEA-D3DA-4ED1-BA5A-EC3774DBB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CA66-807C-48C9-9245-6A4B32DB75C3}" type="datetimeFigureOut">
              <a:rPr lang="da-DK" smtClean="0"/>
              <a:t>24-11-2020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35B04-55C0-4FE7-BACB-24BABABCC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5B27F-495D-4ACD-9083-30A8C0A46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EA63-3979-465B-97E9-A797766008C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1512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CC75-A589-49D1-B85C-83AD5F53E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963AD-3B0D-44A5-9F0F-3D14BBF85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5CC4F-8E9C-46E0-8B1E-CB6AA0A9C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B860-E48F-4634-84B9-CD458DB3B1B7}" type="datetimeFigureOut">
              <a:rPr lang="da-DK" smtClean="0"/>
              <a:t>24-11-2020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0D8F7-A150-45F3-A3C2-8CFD46762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AD9DA-CD59-474C-AEA1-74A13A492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36E0-A37B-40AE-B088-E5880B6BDDF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8750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FFF73-0D98-4C4A-A557-410FBD0C7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A6599-83B5-4C06-B8D1-D023990587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14C13-CF1C-4928-9A9D-0F18184F14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DACC1-5FA1-4D1B-9F6B-0E8835BDF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B860-E48F-4634-84B9-CD458DB3B1B7}" type="datetimeFigureOut">
              <a:rPr lang="da-DK" smtClean="0"/>
              <a:t>24-11-2020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00A5A2-5005-433A-A34E-3B7D5D064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649EF-4FE9-4C11-9FE9-59BD8D428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36E0-A37B-40AE-B088-E5880B6BDDF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704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B3B5-AB8A-4C32-8D34-70D83019B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86BFD-C4DB-46A1-ACE8-78650DB02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1B6F1A-A75A-4767-8B3B-2F6E6075B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561CE9-544A-440D-A3EF-1B9A5A3BE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2C714F-B3B8-47F3-8447-42CC761F52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6CEA1D-3D1D-4F21-B1A3-7048CA572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B860-E48F-4634-84B9-CD458DB3B1B7}" type="datetimeFigureOut">
              <a:rPr lang="da-DK" smtClean="0"/>
              <a:t>24-11-2020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D283C7-F1A9-4801-8A1C-A31B3E02F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C9C688-AED2-44E1-8DD3-47E6E2204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36E0-A37B-40AE-B088-E5880B6BDDF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178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FA2E-97D6-458E-9870-53807CDA9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42230B-36F3-4B1E-9B49-511CC5B59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B860-E48F-4634-84B9-CD458DB3B1B7}" type="datetimeFigureOut">
              <a:rPr lang="da-DK" smtClean="0"/>
              <a:t>24-11-2020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06B84F-D06F-45DE-A459-85AF59C74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CB7F5-C731-4977-A74C-6625529D0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36E0-A37B-40AE-B088-E5880B6BDDF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8732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A82F3A-91F0-46E0-8A8C-3F7C94C7D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B860-E48F-4634-84B9-CD458DB3B1B7}" type="datetimeFigureOut">
              <a:rPr lang="da-DK" smtClean="0"/>
              <a:t>24-11-2020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CCE1E0-2998-433B-ACD7-29B0BBFE4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938E9-368F-41AD-B208-5CEEDED84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36E0-A37B-40AE-B088-E5880B6BDDF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770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B4FA7-5E45-4594-A722-7CF19B09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DFD14-E2D9-4273-B1D9-FAA8A64E8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23752-B64F-48E1-9A99-B3BDA7FCA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E5842-9632-40A1-9E76-62074A8CD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B860-E48F-4634-84B9-CD458DB3B1B7}" type="datetimeFigureOut">
              <a:rPr lang="da-DK" smtClean="0"/>
              <a:t>24-11-2020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96A41-8E9E-4427-988B-1F9DD3D9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AC9C5A-1A57-46FB-8652-6C12118E9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36E0-A37B-40AE-B088-E5880B6BDDF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5843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317D1-B551-4E7D-86C1-6347F7846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4B07BE-F34F-4038-8861-A7D31C53BC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E7D5D4-BB58-42D5-A866-80EB00CB1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642782-1232-47A4-90C1-274510D5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B860-E48F-4634-84B9-CD458DB3B1B7}" type="datetimeFigureOut">
              <a:rPr lang="da-DK" smtClean="0"/>
              <a:t>24-11-2020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EC9E7-AE53-4402-ABB4-C10F174A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1667D7-5A26-40B8-B549-C13A53CB7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36E0-A37B-40AE-B088-E5880B6BDDF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0110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06C342-8D59-4BC2-839A-6BFC22AA8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A3511-B6D7-42A1-B815-54344B0EB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0A386-924C-4D4B-AB36-4A610E1548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0B860-E48F-4634-84B9-CD458DB3B1B7}" type="datetimeFigureOut">
              <a:rPr lang="da-DK" smtClean="0"/>
              <a:t>24-11-2020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9A2A4-EBA5-450D-A666-31216ECE5C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BEEBE-01B3-40CD-8B92-C588726BD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936E0-A37B-40AE-B088-E5880B6BDDF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696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B0490-D8AE-4052-ADE7-04026E52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FCD72-A5F3-4F7E-B185-A58654170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FE6BE-7AC0-40C6-9F58-2C46E7092A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FCA66-807C-48C9-9245-6A4B32DB75C3}" type="datetimeFigureOut">
              <a:rPr lang="da-DK" smtClean="0"/>
              <a:t>24-11-2020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475DF-4EAF-4FFC-A014-257676F42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FC191-1282-4F1E-8083-A2233611B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1EA63-3979-465B-97E9-A797766008C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330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E6A2083A-0798-4913-949D-A1488E466A86@localdomain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idp.dlbr.dk/adfs/ls/?wa=wsignin1.0&amp;wtrealm=https%3a%2f%2fkartoffeludbytte.dlbr.dk%2f&amp;wctx=rm%3d0%26id%3dpassive%26ru%3d%252f&amp;wct=2020-11-19T09%3a52%3a25Z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9FAFD-AE75-4B67-9434-5F2D88A4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5810"/>
            <a:ext cx="9144000" cy="1355750"/>
          </a:xfrm>
        </p:spPr>
        <p:txBody>
          <a:bodyPr>
            <a:normAutofit/>
          </a:bodyPr>
          <a:lstStyle/>
          <a:p>
            <a:pPr algn="l"/>
            <a:r>
              <a:rPr lang="da-DK" sz="5400"/>
              <a:t>Sæson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6FCDF2-1CC1-4329-8965-5EC0FB073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8516"/>
            <a:ext cx="9144000" cy="911117"/>
          </a:xfrm>
        </p:spPr>
        <p:txBody>
          <a:bodyPr>
            <a:normAutofit/>
          </a:bodyPr>
          <a:lstStyle/>
          <a:p>
            <a:pPr algn="l"/>
            <a:r>
              <a:rPr lang="da-DK" sz="2000"/>
              <a:t>Frederik G.E. Jensen AKS Agro</a:t>
            </a:r>
          </a:p>
        </p:txBody>
      </p:sp>
      <p:sp>
        <p:nvSpPr>
          <p:cNvPr id="107" name="Freeform 31">
            <a:extLst>
              <a:ext uri="{FF2B5EF4-FFF2-40B4-BE49-F238E27FC236}">
                <a16:creationId xmlns:a16="http://schemas.microsoft.com/office/drawing/2014/main" id="{A2AEA782-0EA4-42E9-871D-7401D6A09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75140" cy="2130951"/>
          </a:xfrm>
          <a:custGeom>
            <a:avLst/>
            <a:gdLst>
              <a:gd name="connsiteX0" fmla="*/ 0 w 4475140"/>
              <a:gd name="connsiteY0" fmla="*/ 0 h 2130951"/>
              <a:gd name="connsiteX1" fmla="*/ 1074821 w 4475140"/>
              <a:gd name="connsiteY1" fmla="*/ 0 h 2130951"/>
              <a:gd name="connsiteX2" fmla="*/ 1074821 w 4475140"/>
              <a:gd name="connsiteY2" fmla="*/ 478 h 2130951"/>
              <a:gd name="connsiteX3" fmla="*/ 4475140 w 4475140"/>
              <a:gd name="connsiteY3" fmla="*/ 478 h 2130951"/>
              <a:gd name="connsiteX4" fmla="*/ 3488452 w 4475140"/>
              <a:gd name="connsiteY4" fmla="*/ 2130951 h 2130951"/>
              <a:gd name="connsiteX5" fmla="*/ 0 w 4475140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30951">
                <a:moveTo>
                  <a:pt x="0" y="0"/>
                </a:moveTo>
                <a:lnTo>
                  <a:pt x="1074821" y="0"/>
                </a:lnTo>
                <a:lnTo>
                  <a:pt x="1074821" y="478"/>
                </a:lnTo>
                <a:lnTo>
                  <a:pt x="4475140" y="478"/>
                </a:lnTo>
                <a:lnTo>
                  <a:pt x="3488452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66C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A3635E7F-1C4F-472D-AB9F-F12293E9A6E0">
            <a:extLst>
              <a:ext uri="{FF2B5EF4-FFF2-40B4-BE49-F238E27FC236}">
                <a16:creationId xmlns:a16="http://schemas.microsoft.com/office/drawing/2014/main" id="{3AF0A74A-EA89-49D3-9057-3BA683FD8A33}"/>
              </a:ext>
            </a:extLst>
          </p:cNvPr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3" r="1" b="699"/>
          <a:stretch>
            <a:fillRect/>
          </a:stretch>
        </p:blipFill>
        <p:spPr bwMode="auto">
          <a:xfrm>
            <a:off x="3649318" y="2"/>
            <a:ext cx="8542682" cy="2130473"/>
          </a:xfrm>
          <a:custGeom>
            <a:avLst/>
            <a:gdLst/>
            <a:ahLst/>
            <a:cxnLst/>
            <a:rect l="l" t="t" r="r" b="b"/>
            <a:pathLst>
              <a:path w="8542682" h="2130473">
                <a:moveTo>
                  <a:pt x="986689" y="0"/>
                </a:moveTo>
                <a:lnTo>
                  <a:pt x="8542682" y="0"/>
                </a:lnTo>
                <a:lnTo>
                  <a:pt x="8542682" y="2130473"/>
                </a:lnTo>
                <a:lnTo>
                  <a:pt x="0" y="2130473"/>
                </a:lnTo>
                <a:close/>
              </a:path>
            </a:pathLst>
          </a:custGeom>
          <a:noFill/>
        </p:spPr>
      </p:pic>
      <p:sp>
        <p:nvSpPr>
          <p:cNvPr id="108" name="Freeform 34">
            <a:extLst>
              <a:ext uri="{FF2B5EF4-FFF2-40B4-BE49-F238E27FC236}">
                <a16:creationId xmlns:a16="http://schemas.microsoft.com/office/drawing/2014/main" id="{B0992639-1CDA-4FE6-BB95-E13221490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716860" y="4682362"/>
            <a:ext cx="4475140" cy="2174680"/>
          </a:xfrm>
          <a:custGeom>
            <a:avLst/>
            <a:gdLst>
              <a:gd name="connsiteX0" fmla="*/ 3468199 w 4475140"/>
              <a:gd name="connsiteY0" fmla="*/ 2174680 h 2174680"/>
              <a:gd name="connsiteX1" fmla="*/ 0 w 4475140"/>
              <a:gd name="connsiteY1" fmla="*/ 2174680 h 2174680"/>
              <a:gd name="connsiteX2" fmla="*/ 0 w 4475140"/>
              <a:gd name="connsiteY2" fmla="*/ 0 h 2174680"/>
              <a:gd name="connsiteX3" fmla="*/ 1074821 w 4475140"/>
              <a:gd name="connsiteY3" fmla="*/ 0 h 2174680"/>
              <a:gd name="connsiteX4" fmla="*/ 1074821 w 4475140"/>
              <a:gd name="connsiteY4" fmla="*/ 478 h 2174680"/>
              <a:gd name="connsiteX5" fmla="*/ 4475140 w 4475140"/>
              <a:gd name="connsiteY5" fmla="*/ 478 h 217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74680">
                <a:moveTo>
                  <a:pt x="3468199" y="2174680"/>
                </a:moveTo>
                <a:lnTo>
                  <a:pt x="0" y="2174680"/>
                </a:lnTo>
                <a:lnTo>
                  <a:pt x="0" y="0"/>
                </a:lnTo>
                <a:lnTo>
                  <a:pt x="1074821" y="0"/>
                </a:lnTo>
                <a:lnTo>
                  <a:pt x="1074821" y="478"/>
                </a:lnTo>
                <a:lnTo>
                  <a:pt x="4475140" y="47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1" name="Picture 3" descr="C:\Users\bt.A-K-S\Desktop\AKSlogo.jpg">
            <a:extLst>
              <a:ext uri="{FF2B5EF4-FFF2-40B4-BE49-F238E27FC236}">
                <a16:creationId xmlns:a16="http://schemas.microsoft.com/office/drawing/2014/main" id="{F08A412D-40E5-48A1-8013-441D4EFAD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42" r="-1" b="32421"/>
          <a:stretch/>
        </p:blipFill>
        <p:spPr bwMode="auto">
          <a:xfrm>
            <a:off x="20" y="4682838"/>
            <a:ext cx="8563356" cy="2175160"/>
          </a:xfrm>
          <a:custGeom>
            <a:avLst/>
            <a:gdLst/>
            <a:ahLst/>
            <a:cxnLst/>
            <a:rect l="l" t="t" r="r" b="b"/>
            <a:pathLst>
              <a:path w="8563376" h="2175160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579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66C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9F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C:\Users\bt.A-K-S\Desktop\AKSlogo.jpg">
            <a:extLst>
              <a:ext uri="{FF2B5EF4-FFF2-40B4-BE49-F238E27FC236}">
                <a16:creationId xmlns:a16="http://schemas.microsoft.com/office/drawing/2014/main" id="{E8C82574-50DF-41FD-80B1-DC1D821B2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0" r="14724" b="-3"/>
          <a:stretch/>
        </p:blipFill>
        <p:spPr bwMode="auto"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B022EB7-AE85-40F7-89E9-F1D31AA51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 til gødning?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613831A-173F-41D5-89AE-C181DB2A0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6575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66C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9F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C:\Users\bt.A-K-S\Desktop\AKSlogo.jpg">
            <a:extLst>
              <a:ext uri="{FF2B5EF4-FFF2-40B4-BE49-F238E27FC236}">
                <a16:creationId xmlns:a16="http://schemas.microsoft.com/office/drawing/2014/main" id="{E8C82574-50DF-41FD-80B1-DC1D821B2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0" r="14724" b="-3"/>
          <a:stretch/>
        </p:blipFill>
        <p:spPr bwMode="auto"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83A6A80-85B0-4EE3-B036-CBA00684E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Kartoffeludbytte.dk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7F416C-BE92-4B9E-875D-FB7953F6C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Hvor mang er med? </a:t>
            </a:r>
          </a:p>
          <a:p>
            <a:r>
              <a:rPr lang="da-DK" dirty="0"/>
              <a:t>Fordele</a:t>
            </a:r>
          </a:p>
          <a:p>
            <a:r>
              <a:rPr lang="da-DK" dirty="0"/>
              <a:t>Forudsætninger </a:t>
            </a:r>
          </a:p>
          <a:p>
            <a:endParaRPr lang="da-DK" dirty="0"/>
          </a:p>
          <a:p>
            <a:r>
              <a:rPr lang="da-DK" dirty="0"/>
              <a:t>Vejledning</a:t>
            </a:r>
          </a:p>
        </p:txBody>
      </p:sp>
    </p:spTree>
    <p:extLst>
      <p:ext uri="{BB962C8B-B14F-4D97-AF65-F5344CB8AC3E}">
        <p14:creationId xmlns:p14="http://schemas.microsoft.com/office/powerpoint/2010/main" val="2049135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66C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9F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C:\Users\bt.A-K-S\Desktop\AKSlogo.jpg">
            <a:extLst>
              <a:ext uri="{FF2B5EF4-FFF2-40B4-BE49-F238E27FC236}">
                <a16:creationId xmlns:a16="http://schemas.microsoft.com/office/drawing/2014/main" id="{E8C82574-50DF-41FD-80B1-DC1D821B2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0" r="14724" b="-3"/>
          <a:stretch/>
        </p:blipFill>
        <p:spPr bwMode="auto"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83A6A80-85B0-4EE3-B036-CBA00684E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 mange er med?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7F416C-BE92-4B9E-875D-FB7953F6C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Øget interesse </a:t>
            </a:r>
          </a:p>
          <a:p>
            <a:r>
              <a:rPr lang="da-DK" dirty="0"/>
              <a:t>40 deltagende </a:t>
            </a:r>
          </a:p>
        </p:txBody>
      </p:sp>
    </p:spTree>
    <p:extLst>
      <p:ext uri="{BB962C8B-B14F-4D97-AF65-F5344CB8AC3E}">
        <p14:creationId xmlns:p14="http://schemas.microsoft.com/office/powerpoint/2010/main" val="3344150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66C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9F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C:\Users\bt.A-K-S\Desktop\AKSlogo.jpg">
            <a:extLst>
              <a:ext uri="{FF2B5EF4-FFF2-40B4-BE49-F238E27FC236}">
                <a16:creationId xmlns:a16="http://schemas.microsoft.com/office/drawing/2014/main" id="{E8C82574-50DF-41FD-80B1-DC1D821B2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0" r="14724" b="-3"/>
          <a:stretch/>
        </p:blipFill>
        <p:spPr bwMode="auto"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83A6A80-85B0-4EE3-B036-CBA00684E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Fordele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7F416C-BE92-4B9E-875D-FB7953F6C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Registrering af udbytter </a:t>
            </a:r>
          </a:p>
          <a:p>
            <a:r>
              <a:rPr lang="da-DK" dirty="0"/>
              <a:t>Potentiale på sorts- og markniveau </a:t>
            </a:r>
          </a:p>
          <a:p>
            <a:endParaRPr lang="da-DK" dirty="0"/>
          </a:p>
          <a:p>
            <a:r>
              <a:rPr lang="da-DK" dirty="0"/>
              <a:t>Business check 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4D9272-7D1A-4F90-BFAA-249100A5B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710" y="3365606"/>
            <a:ext cx="5192283" cy="333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53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66C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9F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C:\Users\bt.A-K-S\Desktop\AKSlogo.jpg">
            <a:extLst>
              <a:ext uri="{FF2B5EF4-FFF2-40B4-BE49-F238E27FC236}">
                <a16:creationId xmlns:a16="http://schemas.microsoft.com/office/drawing/2014/main" id="{E8C82574-50DF-41FD-80B1-DC1D821B2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0" r="14724" b="-3"/>
          <a:stretch/>
        </p:blipFill>
        <p:spPr bwMode="auto"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83A6A80-85B0-4EE3-B036-CBA00684E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Forudsætninger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7F416C-BE92-4B9E-875D-FB7953F6C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Tællelæs </a:t>
            </a:r>
          </a:p>
          <a:p>
            <a:pPr lvl="1"/>
            <a:r>
              <a:rPr lang="da-DK" dirty="0"/>
              <a:t>Mark niveau</a:t>
            </a:r>
          </a:p>
          <a:p>
            <a:pPr lvl="1"/>
            <a:r>
              <a:rPr lang="da-DK" dirty="0"/>
              <a:t>Læs leveret til fabrikken </a:t>
            </a:r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969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66C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9F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C:\Users\bt.A-K-S\Desktop\AKSlogo.jpg">
            <a:extLst>
              <a:ext uri="{FF2B5EF4-FFF2-40B4-BE49-F238E27FC236}">
                <a16:creationId xmlns:a16="http://schemas.microsoft.com/office/drawing/2014/main" id="{E8C82574-50DF-41FD-80B1-DC1D821B2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0" r="14724" b="-3"/>
          <a:stretch/>
        </p:blipFill>
        <p:spPr bwMode="auto"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83A6A80-85B0-4EE3-B036-CBA00684E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 til kartoffeludbytte.dk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7F416C-BE92-4B9E-875D-FB7953F6C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10415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66C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9F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C:\Users\bt.A-K-S\Desktop\AKSlogo.jpg">
            <a:extLst>
              <a:ext uri="{FF2B5EF4-FFF2-40B4-BE49-F238E27FC236}">
                <a16:creationId xmlns:a16="http://schemas.microsoft.com/office/drawing/2014/main" id="{E8C82574-50DF-41FD-80B1-DC1D821B2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0" r="14724" b="-3"/>
          <a:stretch/>
        </p:blipFill>
        <p:spPr bwMode="auto"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83A6A80-85B0-4EE3-B036-CBA00684E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Vejledning til kartoffeludbytte.dk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7F416C-BE92-4B9E-875D-FB7953F6C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88085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66C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9F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C:\Users\bt.A-K-S\Desktop\AKSlogo.jpg">
            <a:extLst>
              <a:ext uri="{FF2B5EF4-FFF2-40B4-BE49-F238E27FC236}">
                <a16:creationId xmlns:a16="http://schemas.microsoft.com/office/drawing/2014/main" id="{E8C82574-50DF-41FD-80B1-DC1D821B2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0" r="14724" b="-3"/>
          <a:stretch/>
        </p:blipFill>
        <p:spPr bwMode="auto"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83A6A80-85B0-4EE3-B036-CBA00684E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Vejledning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7F416C-BE92-4B9E-875D-FB7953F6C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a-DK" dirty="0"/>
              <a:t>Find vejebon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64887B53-72C1-4B65-835F-DD17B43887F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665" y="306866"/>
            <a:ext cx="3958946" cy="6091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5902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66C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9F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C:\Users\bt.A-K-S\Desktop\AKSlogo.jpg">
            <a:extLst>
              <a:ext uri="{FF2B5EF4-FFF2-40B4-BE49-F238E27FC236}">
                <a16:creationId xmlns:a16="http://schemas.microsoft.com/office/drawing/2014/main" id="{E8C82574-50DF-41FD-80B1-DC1D821B2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0" r="14724" b="-3"/>
          <a:stretch/>
        </p:blipFill>
        <p:spPr bwMode="auto"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83A6A80-85B0-4EE3-B036-CBA00684E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Vejledning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7F416C-BE92-4B9E-875D-FB7953F6C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a-DK" dirty="0"/>
              <a:t>Gå til vejeseddel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B8068B-A1A2-43B1-81E9-C18E967F5AE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665" y="363909"/>
            <a:ext cx="3958946" cy="6494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1541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66C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9F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C:\Users\bt.A-K-S\Desktop\AKSlogo.jpg">
            <a:extLst>
              <a:ext uri="{FF2B5EF4-FFF2-40B4-BE49-F238E27FC236}">
                <a16:creationId xmlns:a16="http://schemas.microsoft.com/office/drawing/2014/main" id="{E8C82574-50DF-41FD-80B1-DC1D821B2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0" r="14724" b="-3"/>
          <a:stretch/>
        </p:blipFill>
        <p:spPr bwMode="auto"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83A6A80-85B0-4EE3-B036-CBA00684E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Vejledning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7F416C-BE92-4B9E-875D-FB7953F6C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a-DK" dirty="0"/>
              <a:t>Log ind, med landmand.dk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B8068B-A1A2-43B1-81E9-C18E967F5AE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665" y="363909"/>
            <a:ext cx="3958946" cy="6494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60B82A-5849-46A1-88BD-B05D66BD081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665" y="386136"/>
            <a:ext cx="3958946" cy="6471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1890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66C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9F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C:\Users\bt.A-K-S\Desktop\AKSlogo.jpg">
            <a:extLst>
              <a:ext uri="{FF2B5EF4-FFF2-40B4-BE49-F238E27FC236}">
                <a16:creationId xmlns:a16="http://schemas.microsoft.com/office/drawing/2014/main" id="{E8C82574-50DF-41FD-80B1-DC1D821B2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0" r="14724" b="-3"/>
          <a:stretch/>
        </p:blipFill>
        <p:spPr bwMode="auto"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B022EB7-AE85-40F7-89E9-F1D31AA51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Avlermøde november 2020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613831A-173F-41D5-89AE-C181DB2A0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Tilbageblik ”Dyrkningsåret 2020”</a:t>
            </a:r>
          </a:p>
          <a:p>
            <a:r>
              <a:rPr lang="da-DK" dirty="0"/>
              <a:t>Gødning </a:t>
            </a:r>
          </a:p>
          <a:p>
            <a:r>
              <a:rPr lang="da-DK" dirty="0"/>
              <a:t>Kartoffeludbytte.dk</a:t>
            </a:r>
          </a:p>
        </p:txBody>
      </p:sp>
    </p:spTree>
    <p:extLst>
      <p:ext uri="{BB962C8B-B14F-4D97-AF65-F5344CB8AC3E}">
        <p14:creationId xmlns:p14="http://schemas.microsoft.com/office/powerpoint/2010/main" val="1394044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66C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9F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C:\Users\bt.A-K-S\Desktop\AKSlogo.jpg">
            <a:extLst>
              <a:ext uri="{FF2B5EF4-FFF2-40B4-BE49-F238E27FC236}">
                <a16:creationId xmlns:a16="http://schemas.microsoft.com/office/drawing/2014/main" id="{E8C82574-50DF-41FD-80B1-DC1D821B2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0" r="14724" b="-3"/>
          <a:stretch/>
        </p:blipFill>
        <p:spPr bwMode="auto"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83A6A80-85B0-4EE3-B036-CBA00684E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Vejledning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7F416C-BE92-4B9E-875D-FB7953F6C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a-DK" dirty="0"/>
              <a:t>Opret lokalitet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B8068B-A1A2-43B1-81E9-C18E967F5AE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665" y="363909"/>
            <a:ext cx="3958946" cy="6494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60B82A-5849-46A1-88BD-B05D66BD081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665" y="386136"/>
            <a:ext cx="3958946" cy="647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170410-526C-4A7B-9200-17EC1DFA5D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2560" y="363907"/>
            <a:ext cx="3952926" cy="6494092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C0174C31-93AE-47C5-826E-2436EEF6BBF1}"/>
              </a:ext>
            </a:extLst>
          </p:cNvPr>
          <p:cNvSpPr/>
          <p:nvPr/>
        </p:nvSpPr>
        <p:spPr>
          <a:xfrm>
            <a:off x="4609063" y="2230658"/>
            <a:ext cx="1486937" cy="487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0626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66C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9F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C:\Users\bt.A-K-S\Desktop\AKSlogo.jpg">
            <a:extLst>
              <a:ext uri="{FF2B5EF4-FFF2-40B4-BE49-F238E27FC236}">
                <a16:creationId xmlns:a16="http://schemas.microsoft.com/office/drawing/2014/main" id="{E8C82574-50DF-41FD-80B1-DC1D821B2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0" r="14724" b="-3"/>
          <a:stretch/>
        </p:blipFill>
        <p:spPr bwMode="auto"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83A6A80-85B0-4EE3-B036-CBA00684E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Vejledning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7F416C-BE92-4B9E-875D-FB7953F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760" y="1850652"/>
            <a:ext cx="10515600" cy="4351338"/>
          </a:xfrm>
        </p:spPr>
        <p:txBody>
          <a:bodyPr/>
          <a:lstStyle/>
          <a:p>
            <a:pPr lvl="1"/>
            <a:r>
              <a:rPr lang="da-DK" dirty="0"/>
              <a:t>Opret lokalitet</a:t>
            </a:r>
          </a:p>
          <a:p>
            <a:pPr lvl="1"/>
            <a:r>
              <a:rPr lang="da-DK" dirty="0"/>
              <a:t>Mark nr. 2-2</a:t>
            </a:r>
          </a:p>
          <a:p>
            <a:pPr lvl="1"/>
            <a:r>
              <a:rPr lang="da-DK" dirty="0"/>
              <a:t>9 hektar</a:t>
            </a:r>
          </a:p>
          <a:p>
            <a:pPr lvl="1"/>
            <a:r>
              <a:rPr lang="da-DK" dirty="0"/>
              <a:t>Kartoffel ”Sort”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B8068B-A1A2-43B1-81E9-C18E967F5AE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665" y="363909"/>
            <a:ext cx="3958946" cy="6494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60B82A-5849-46A1-88BD-B05D66BD081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665" y="386136"/>
            <a:ext cx="3958946" cy="647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170410-526C-4A7B-9200-17EC1DFA5D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2560" y="363907"/>
            <a:ext cx="3952926" cy="64940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99D846-F2B3-4FCB-9BE4-D60B06689432}"/>
              </a:ext>
            </a:extLst>
          </p:cNvPr>
          <p:cNvSpPr txBox="1"/>
          <p:nvPr/>
        </p:nvSpPr>
        <p:spPr>
          <a:xfrm>
            <a:off x="6932107" y="546100"/>
            <a:ext cx="1098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highlight>
                  <a:srgbClr val="000000"/>
                </a:highlight>
              </a:rPr>
              <a:t>eeeeee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061962-F564-4EA9-A5EC-63D07E4D09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560" y="363906"/>
            <a:ext cx="3944051" cy="650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77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66C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9F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C:\Users\bt.A-K-S\Desktop\AKSlogo.jpg">
            <a:extLst>
              <a:ext uri="{FF2B5EF4-FFF2-40B4-BE49-F238E27FC236}">
                <a16:creationId xmlns:a16="http://schemas.microsoft.com/office/drawing/2014/main" id="{E8C82574-50DF-41FD-80B1-DC1D821B2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0" r="14724" b="-3"/>
          <a:stretch/>
        </p:blipFill>
        <p:spPr bwMode="auto"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83A6A80-85B0-4EE3-B036-CBA00684E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Vejledning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7F416C-BE92-4B9E-875D-FB7953F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760" y="1850652"/>
            <a:ext cx="10515600" cy="4351338"/>
          </a:xfrm>
        </p:spPr>
        <p:txBody>
          <a:bodyPr/>
          <a:lstStyle/>
          <a:p>
            <a:pPr lvl="1"/>
            <a:r>
              <a:rPr lang="da-DK" dirty="0"/>
              <a:t>Vælg ”lokalitet”</a:t>
            </a:r>
          </a:p>
          <a:p>
            <a:pPr lvl="1"/>
            <a:r>
              <a:rPr lang="da-DK" dirty="0"/>
              <a:t>Mark nr. 2-2</a:t>
            </a:r>
          </a:p>
          <a:p>
            <a:pPr lvl="1"/>
            <a:r>
              <a:rPr lang="da-DK" dirty="0"/>
              <a:t>”Gem”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99D846-F2B3-4FCB-9BE4-D60B06689432}"/>
              </a:ext>
            </a:extLst>
          </p:cNvPr>
          <p:cNvSpPr txBox="1"/>
          <p:nvPr/>
        </p:nvSpPr>
        <p:spPr>
          <a:xfrm>
            <a:off x="3474532" y="286678"/>
            <a:ext cx="128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highlight>
                  <a:srgbClr val="000000"/>
                </a:highlight>
              </a:rPr>
              <a:t>Eeeeenn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EDEBCA9-493A-4A6F-8D61-429ADDA67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661" y="476250"/>
            <a:ext cx="3933825" cy="6381750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0CDDB21D-1AED-4C15-A23D-FE9643C74B89}"/>
              </a:ext>
            </a:extLst>
          </p:cNvPr>
          <p:cNvSpPr/>
          <p:nvPr/>
        </p:nvSpPr>
        <p:spPr>
          <a:xfrm>
            <a:off x="4668893" y="2103366"/>
            <a:ext cx="1476375" cy="303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333E9325-F928-436F-9189-37B10E1C4B55}"/>
              </a:ext>
            </a:extLst>
          </p:cNvPr>
          <p:cNvSpPr/>
          <p:nvPr/>
        </p:nvSpPr>
        <p:spPr>
          <a:xfrm>
            <a:off x="4668893" y="2486448"/>
            <a:ext cx="1476375" cy="303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D196A650-790C-4B67-BD23-C6E2DE6BD53B}"/>
              </a:ext>
            </a:extLst>
          </p:cNvPr>
          <p:cNvSpPr/>
          <p:nvPr/>
        </p:nvSpPr>
        <p:spPr>
          <a:xfrm>
            <a:off x="5010150" y="4499085"/>
            <a:ext cx="2020943" cy="303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0710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66C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9F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C:\Users\bt.A-K-S\Desktop\AKSlogo.jpg">
            <a:extLst>
              <a:ext uri="{FF2B5EF4-FFF2-40B4-BE49-F238E27FC236}">
                <a16:creationId xmlns:a16="http://schemas.microsoft.com/office/drawing/2014/main" id="{E8C82574-50DF-41FD-80B1-DC1D821B2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0" r="14724" b="-3"/>
          <a:stretch/>
        </p:blipFill>
        <p:spPr bwMode="auto"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83A6A80-85B0-4EE3-B036-CBA00684E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Vejledning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7F416C-BE92-4B9E-875D-FB7953F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760" y="1850652"/>
            <a:ext cx="10515600" cy="4351338"/>
          </a:xfrm>
        </p:spPr>
        <p:txBody>
          <a:bodyPr/>
          <a:lstStyle/>
          <a:p>
            <a:pPr lvl="1"/>
            <a:r>
              <a:rPr lang="da-DK" dirty="0"/>
              <a:t>Registreret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EDEBCA9-493A-4A6F-8D61-429ADDA67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661" y="476250"/>
            <a:ext cx="3933825" cy="63817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FA74C38-91E1-41E1-B320-3BE8F7F3A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711" y="485775"/>
            <a:ext cx="3914775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59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66C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9F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C:\Users\bt.A-K-S\Desktop\AKSlogo.jpg">
            <a:extLst>
              <a:ext uri="{FF2B5EF4-FFF2-40B4-BE49-F238E27FC236}">
                <a16:creationId xmlns:a16="http://schemas.microsoft.com/office/drawing/2014/main" id="{E8C82574-50DF-41FD-80B1-DC1D821B2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0" r="14724" b="-3"/>
          <a:stretch/>
        </p:blipFill>
        <p:spPr bwMode="auto"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83A6A80-85B0-4EE3-B036-CBA00684E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Vejledning på nettet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7F416C-BE92-4B9E-875D-FB7953F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760" y="1850652"/>
            <a:ext cx="10515600" cy="4351338"/>
          </a:xfrm>
        </p:spPr>
        <p:txBody>
          <a:bodyPr/>
          <a:lstStyle/>
          <a:p>
            <a:pPr lvl="1"/>
            <a:r>
              <a:rPr lang="da-DK" dirty="0"/>
              <a:t>Gå til ”Kartoffeludbytte.dk”</a:t>
            </a:r>
          </a:p>
          <a:p>
            <a:pPr marL="457200" lvl="1" indent="0">
              <a:buNone/>
            </a:pPr>
            <a:r>
              <a:rPr lang="da-DK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https://idp.dlbr.dk/adfs/ls/?wa=wsignin1.0&amp;wtrealm=https%3a%2f%2fkartoffeludbytte.dlbr.dk%2f&amp;wctx=rm%3d0%26id%3dpassive%26ru%3d%252f&amp;wct=2020-11-19T09%3a52%3a25Z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69474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66C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9F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C:\Users\bt.A-K-S\Desktop\AKSlogo.jpg">
            <a:extLst>
              <a:ext uri="{FF2B5EF4-FFF2-40B4-BE49-F238E27FC236}">
                <a16:creationId xmlns:a16="http://schemas.microsoft.com/office/drawing/2014/main" id="{E8C82574-50DF-41FD-80B1-DC1D821B2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0" r="14724" b="-3"/>
          <a:stretch/>
        </p:blipFill>
        <p:spPr bwMode="auto"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83A6A80-85B0-4EE3-B036-CBA00684E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Vejledning på nettet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7F416C-BE92-4B9E-875D-FB7953F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760" y="1850652"/>
            <a:ext cx="10515600" cy="4351338"/>
          </a:xfrm>
        </p:spPr>
        <p:txBody>
          <a:bodyPr/>
          <a:lstStyle/>
          <a:p>
            <a:pPr lvl="1"/>
            <a:r>
              <a:rPr lang="da-DK" dirty="0"/>
              <a:t>Log ind på ”kartoffeludbytte.dk” med ”landmand.dk” adgang</a:t>
            </a:r>
          </a:p>
          <a:p>
            <a:pPr lvl="1"/>
            <a:endParaRPr lang="da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1F23EA-63CA-4C99-B88D-D2A486D54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750" y="2320813"/>
            <a:ext cx="5600010" cy="435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98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66C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9F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C:\Users\bt.A-K-S\Desktop\AKSlogo.jpg">
            <a:extLst>
              <a:ext uri="{FF2B5EF4-FFF2-40B4-BE49-F238E27FC236}">
                <a16:creationId xmlns:a16="http://schemas.microsoft.com/office/drawing/2014/main" id="{E8C82574-50DF-41FD-80B1-DC1D821B2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0" r="14724" b="-3"/>
          <a:stretch/>
        </p:blipFill>
        <p:spPr bwMode="auto"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83A6A80-85B0-4EE3-B036-CBA00684E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Vejledning på nettet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7F416C-BE92-4B9E-875D-FB7953F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760" y="1850652"/>
            <a:ext cx="10515600" cy="4351338"/>
          </a:xfrm>
        </p:spPr>
        <p:txBody>
          <a:bodyPr/>
          <a:lstStyle/>
          <a:p>
            <a:pPr lvl="1"/>
            <a:r>
              <a:rPr lang="da-DK" dirty="0"/>
              <a:t>Start side ”kartoffeludbytte.dk”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6B6544B-3CC4-4E63-AA6D-B9FAFF13B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428" y="2568996"/>
            <a:ext cx="101536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10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66C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9F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C:\Users\bt.A-K-S\Desktop\AKSlogo.jpg">
            <a:extLst>
              <a:ext uri="{FF2B5EF4-FFF2-40B4-BE49-F238E27FC236}">
                <a16:creationId xmlns:a16="http://schemas.microsoft.com/office/drawing/2014/main" id="{E8C82574-50DF-41FD-80B1-DC1D821B2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0" r="14724" b="-3"/>
          <a:stretch/>
        </p:blipFill>
        <p:spPr bwMode="auto"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83A6A80-85B0-4EE3-B036-CBA00684E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Vejledning på nettet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7F416C-BE92-4B9E-875D-FB7953F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760" y="1850652"/>
            <a:ext cx="10515600" cy="4351338"/>
          </a:xfrm>
        </p:spPr>
        <p:txBody>
          <a:bodyPr/>
          <a:lstStyle/>
          <a:p>
            <a:pPr lvl="1"/>
            <a:r>
              <a:rPr lang="da-DK" dirty="0"/>
              <a:t>Gå til ”LOKALITET” -&gt; Tilføj lokalitet -&gt; ”mark navn”- ”areal” – ”sort”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01BB7-F97C-4E26-A590-E9B6F01B1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640" y="2362061"/>
            <a:ext cx="9240488" cy="4043363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790A8324-A49E-4D02-864E-783FC6DD8237}"/>
              </a:ext>
            </a:extLst>
          </p:cNvPr>
          <p:cNvSpPr/>
          <p:nvPr/>
        </p:nvSpPr>
        <p:spPr>
          <a:xfrm>
            <a:off x="171450" y="3271836"/>
            <a:ext cx="1743075" cy="314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11DB5B7-837F-48AE-8E4D-0C7E9CE35275}"/>
              </a:ext>
            </a:extLst>
          </p:cNvPr>
          <p:cNvSpPr/>
          <p:nvPr/>
        </p:nvSpPr>
        <p:spPr>
          <a:xfrm>
            <a:off x="1400176" y="4069419"/>
            <a:ext cx="1714500" cy="314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5594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66C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9F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C:\Users\bt.A-K-S\Desktop\AKSlogo.jpg">
            <a:extLst>
              <a:ext uri="{FF2B5EF4-FFF2-40B4-BE49-F238E27FC236}">
                <a16:creationId xmlns:a16="http://schemas.microsoft.com/office/drawing/2014/main" id="{E8C82574-50DF-41FD-80B1-DC1D821B2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0" r="14724" b="-3"/>
          <a:stretch/>
        </p:blipFill>
        <p:spPr bwMode="auto"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83A6A80-85B0-4EE3-B036-CBA00684E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Vejledning på nettet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7F416C-BE92-4B9E-875D-FB7953F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760" y="1850652"/>
            <a:ext cx="10515600" cy="4351338"/>
          </a:xfrm>
        </p:spPr>
        <p:txBody>
          <a:bodyPr/>
          <a:lstStyle/>
          <a:p>
            <a:pPr lvl="1"/>
            <a:r>
              <a:rPr lang="da-DK" dirty="0"/>
              <a:t>Gå til ”LOKALITET” -&gt; Tilføj lokalitet -&gt; ”mark navn”- ”areal” – ”sort”</a:t>
            </a:r>
          </a:p>
          <a:p>
            <a:pPr lvl="1"/>
            <a:r>
              <a:rPr lang="da-DK" dirty="0"/>
              <a:t>”Gem ændringer”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8E9F8F57-C74B-45D8-A3F2-7B7A4E49DD91}"/>
              </a:ext>
            </a:extLst>
          </p:cNvPr>
          <p:cNvSpPr/>
          <p:nvPr/>
        </p:nvSpPr>
        <p:spPr>
          <a:xfrm rot="20095138">
            <a:off x="3326198" y="4739604"/>
            <a:ext cx="708085" cy="348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4AF4C7F-983A-4730-B056-06642352D275}"/>
              </a:ext>
            </a:extLst>
          </p:cNvPr>
          <p:cNvSpPr/>
          <p:nvPr/>
        </p:nvSpPr>
        <p:spPr>
          <a:xfrm rot="20095138">
            <a:off x="3924211" y="4759815"/>
            <a:ext cx="708085" cy="348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6F467D63-D343-4B01-9D61-548109040F95}"/>
              </a:ext>
            </a:extLst>
          </p:cNvPr>
          <p:cNvSpPr/>
          <p:nvPr/>
        </p:nvSpPr>
        <p:spPr>
          <a:xfrm rot="19670004">
            <a:off x="3257512" y="4730216"/>
            <a:ext cx="708085" cy="348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65CE67BE-C41E-49A0-9710-0E07665B2109}"/>
              </a:ext>
            </a:extLst>
          </p:cNvPr>
          <p:cNvSpPr/>
          <p:nvPr/>
        </p:nvSpPr>
        <p:spPr>
          <a:xfrm rot="19670004">
            <a:off x="3855525" y="4787912"/>
            <a:ext cx="708085" cy="348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0E5D44C-B5C1-4362-9247-7BAB6B598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" y="2911475"/>
            <a:ext cx="9334500" cy="3581400"/>
          </a:xfrm>
          <a:prstGeom prst="rect">
            <a:avLst/>
          </a:prstGeom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id="{14010069-2EBA-4FF9-961C-52EFFE541656}"/>
              </a:ext>
            </a:extLst>
          </p:cNvPr>
          <p:cNvSpPr/>
          <p:nvPr/>
        </p:nvSpPr>
        <p:spPr>
          <a:xfrm rot="19670004">
            <a:off x="3247322" y="5312568"/>
            <a:ext cx="708085" cy="348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63D75E26-1CB7-4D93-BE9C-263D77441729}"/>
              </a:ext>
            </a:extLst>
          </p:cNvPr>
          <p:cNvSpPr/>
          <p:nvPr/>
        </p:nvSpPr>
        <p:spPr>
          <a:xfrm rot="19670004">
            <a:off x="3845335" y="5370264"/>
            <a:ext cx="708085" cy="348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43A78749-9B8B-4C49-AB71-C95273FA38F8}"/>
              </a:ext>
            </a:extLst>
          </p:cNvPr>
          <p:cNvSpPr/>
          <p:nvPr/>
        </p:nvSpPr>
        <p:spPr>
          <a:xfrm>
            <a:off x="109844" y="5014162"/>
            <a:ext cx="708085" cy="348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320B2F84-57F4-4143-AD8A-68D594EC88DF}"/>
              </a:ext>
            </a:extLst>
          </p:cNvPr>
          <p:cNvSpPr/>
          <p:nvPr/>
        </p:nvSpPr>
        <p:spPr>
          <a:xfrm>
            <a:off x="101995" y="4447282"/>
            <a:ext cx="708085" cy="348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9820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66C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9F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C:\Users\bt.A-K-S\Desktop\AKSlogo.jpg">
            <a:extLst>
              <a:ext uri="{FF2B5EF4-FFF2-40B4-BE49-F238E27FC236}">
                <a16:creationId xmlns:a16="http://schemas.microsoft.com/office/drawing/2014/main" id="{E8C82574-50DF-41FD-80B1-DC1D821B2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0" r="14724" b="-3"/>
          <a:stretch/>
        </p:blipFill>
        <p:spPr bwMode="auto"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83A6A80-85B0-4EE3-B036-CBA00684E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Vejledning på nettet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7F416C-BE92-4B9E-875D-FB7953F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760" y="1850652"/>
            <a:ext cx="10515600" cy="4351338"/>
          </a:xfrm>
        </p:spPr>
        <p:txBody>
          <a:bodyPr/>
          <a:lstStyle/>
          <a:p>
            <a:pPr lvl="1"/>
            <a:r>
              <a:rPr lang="da-DK" dirty="0"/>
              <a:t>Gå til ”VEJEDATA”</a:t>
            </a:r>
          </a:p>
          <a:p>
            <a:pPr lvl="1"/>
            <a:r>
              <a:rPr lang="da-DK" dirty="0"/>
              <a:t>Tilknyt ”Lokalitet” til vejeseddel</a:t>
            </a:r>
          </a:p>
          <a:p>
            <a:pPr lvl="1"/>
            <a:r>
              <a:rPr lang="da-DK" dirty="0"/>
              <a:t>”Gem ændringer”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8C949D-943B-41FC-AA01-7B529A1A8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87" y="2998377"/>
            <a:ext cx="10106025" cy="2886075"/>
          </a:xfrm>
          <a:prstGeom prst="rect">
            <a:avLst/>
          </a:prstGeom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6F008862-CE92-4784-A732-BB861D02356E}"/>
              </a:ext>
            </a:extLst>
          </p:cNvPr>
          <p:cNvSpPr/>
          <p:nvPr/>
        </p:nvSpPr>
        <p:spPr>
          <a:xfrm>
            <a:off x="334902" y="3751939"/>
            <a:ext cx="708085" cy="348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530C63FB-A088-4EF5-8DDA-CAF366FA0781}"/>
              </a:ext>
            </a:extLst>
          </p:cNvPr>
          <p:cNvSpPr/>
          <p:nvPr/>
        </p:nvSpPr>
        <p:spPr>
          <a:xfrm>
            <a:off x="2978545" y="5094982"/>
            <a:ext cx="708085" cy="348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EE29AEC1-08C7-40F1-AB8E-3999D689C72E}"/>
              </a:ext>
            </a:extLst>
          </p:cNvPr>
          <p:cNvSpPr/>
          <p:nvPr/>
        </p:nvSpPr>
        <p:spPr>
          <a:xfrm>
            <a:off x="395287" y="4260173"/>
            <a:ext cx="708085" cy="348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604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66C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9F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C:\Users\bt.A-K-S\Desktop\AKSlogo.jpg">
            <a:extLst>
              <a:ext uri="{FF2B5EF4-FFF2-40B4-BE49-F238E27FC236}">
                <a16:creationId xmlns:a16="http://schemas.microsoft.com/office/drawing/2014/main" id="{E8C82574-50DF-41FD-80B1-DC1D821B2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0" r="14724" b="-3"/>
          <a:stretch/>
        </p:blipFill>
        <p:spPr bwMode="auto"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B022EB7-AE85-40F7-89E9-F1D31AA51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Dyrkningsåret 2020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613831A-173F-41D5-89AE-C181DB2A0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Vådt forår og koldt forår </a:t>
            </a:r>
          </a:p>
          <a:p>
            <a:r>
              <a:rPr lang="da-DK" dirty="0"/>
              <a:t>Frost</a:t>
            </a:r>
          </a:p>
          <a:p>
            <a:r>
              <a:rPr lang="da-DK" dirty="0"/>
              <a:t>Ukrudt </a:t>
            </a:r>
          </a:p>
          <a:p>
            <a:r>
              <a:rPr lang="da-DK" dirty="0"/>
              <a:t>Skimmel </a:t>
            </a:r>
          </a:p>
          <a:p>
            <a:r>
              <a:rPr lang="da-DK" dirty="0"/>
              <a:t>Udbytter – meget topvækst</a:t>
            </a:r>
          </a:p>
        </p:txBody>
      </p:sp>
    </p:spTree>
    <p:extLst>
      <p:ext uri="{BB962C8B-B14F-4D97-AF65-F5344CB8AC3E}">
        <p14:creationId xmlns:p14="http://schemas.microsoft.com/office/powerpoint/2010/main" val="24203583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66C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9F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C:\Users\bt.A-K-S\Desktop\AKSlogo.jpg">
            <a:extLst>
              <a:ext uri="{FF2B5EF4-FFF2-40B4-BE49-F238E27FC236}">
                <a16:creationId xmlns:a16="http://schemas.microsoft.com/office/drawing/2014/main" id="{E8C82574-50DF-41FD-80B1-DC1D821B2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0" r="14724" b="-3"/>
          <a:stretch/>
        </p:blipFill>
        <p:spPr bwMode="auto"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83A6A80-85B0-4EE3-B036-CBA00684E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Vejledning på nettet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7F416C-BE92-4B9E-875D-FB7953F6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760" y="1850652"/>
            <a:ext cx="10515600" cy="4351338"/>
          </a:xfrm>
        </p:spPr>
        <p:txBody>
          <a:bodyPr/>
          <a:lstStyle/>
          <a:p>
            <a:pPr lvl="1"/>
            <a:r>
              <a:rPr lang="da-DK" dirty="0"/>
              <a:t>Resultat:</a:t>
            </a:r>
          </a:p>
          <a:p>
            <a:pPr lvl="1"/>
            <a:endParaRPr lang="da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14F5AE-CAF2-4478-8753-907F322A4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258" y="1690688"/>
            <a:ext cx="8620544" cy="4802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9E8BEB-C1B1-4A6D-BE37-45C24186A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0153" y="1690688"/>
            <a:ext cx="7973150" cy="449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42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66C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9F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C:\Users\bt.A-K-S\Desktop\AKSlogo.jpg">
            <a:extLst>
              <a:ext uri="{FF2B5EF4-FFF2-40B4-BE49-F238E27FC236}">
                <a16:creationId xmlns:a16="http://schemas.microsoft.com/office/drawing/2014/main" id="{E8C82574-50DF-41FD-80B1-DC1D821B2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0" r="14724" b="-3"/>
          <a:stretch/>
        </p:blipFill>
        <p:spPr bwMode="auto"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B022EB7-AE85-40F7-89E9-F1D31AA51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Gødningsplanlægning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613831A-173F-41D5-89AE-C181DB2A0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Grundregler</a:t>
            </a:r>
          </a:p>
          <a:p>
            <a:r>
              <a:rPr lang="da-DK" dirty="0"/>
              <a:t>Næringsstofbehov</a:t>
            </a:r>
          </a:p>
          <a:p>
            <a:r>
              <a:rPr lang="da-DK" dirty="0"/>
              <a:t>Delt gødskning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94745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66C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9F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C:\Users\bt.A-K-S\Desktop\AKSlogo.jpg">
            <a:extLst>
              <a:ext uri="{FF2B5EF4-FFF2-40B4-BE49-F238E27FC236}">
                <a16:creationId xmlns:a16="http://schemas.microsoft.com/office/drawing/2014/main" id="{E8C82574-50DF-41FD-80B1-DC1D821B2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0" r="14724" b="-3"/>
          <a:stretch/>
        </p:blipFill>
        <p:spPr bwMode="auto"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B022EB7-AE85-40F7-89E9-F1D31AA51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Grundregler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613831A-173F-41D5-89AE-C181DB2A0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Jordprøver forud for kartofler</a:t>
            </a:r>
          </a:p>
          <a:p>
            <a:pPr lvl="1"/>
            <a:r>
              <a:rPr lang="da-DK" dirty="0"/>
              <a:t>Reaktionstal </a:t>
            </a:r>
          </a:p>
          <a:p>
            <a:pPr lvl="1"/>
            <a:r>
              <a:rPr lang="da-DK" dirty="0"/>
              <a:t>Kali : 1 enhed / svare til 25 kg / hektar</a:t>
            </a:r>
          </a:p>
          <a:p>
            <a:pPr lvl="1"/>
            <a:r>
              <a:rPr lang="da-DK" dirty="0"/>
              <a:t>Fosfor = vedligeholdelse </a:t>
            </a:r>
          </a:p>
          <a:p>
            <a:r>
              <a:rPr lang="da-DK" dirty="0"/>
              <a:t>Gylleprøver / husdyrgødning</a:t>
            </a:r>
          </a:p>
          <a:p>
            <a:pPr lvl="1"/>
            <a:r>
              <a:rPr lang="da-DK" dirty="0"/>
              <a:t>Maks 30 ton / hektar</a:t>
            </a:r>
          </a:p>
          <a:p>
            <a:pPr lvl="2"/>
            <a:r>
              <a:rPr lang="da-DK" dirty="0"/>
              <a:t>For sen frigivelse af kvælstof </a:t>
            </a:r>
          </a:p>
        </p:txBody>
      </p:sp>
    </p:spTree>
    <p:extLst>
      <p:ext uri="{BB962C8B-B14F-4D97-AF65-F5344CB8AC3E}">
        <p14:creationId xmlns:p14="http://schemas.microsoft.com/office/powerpoint/2010/main" val="984857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66C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9F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C:\Users\bt.A-K-S\Desktop\AKSlogo.jpg">
            <a:extLst>
              <a:ext uri="{FF2B5EF4-FFF2-40B4-BE49-F238E27FC236}">
                <a16:creationId xmlns:a16="http://schemas.microsoft.com/office/drawing/2014/main" id="{E8C82574-50DF-41FD-80B1-DC1D821B2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0" r="14724" b="-3"/>
          <a:stretch/>
        </p:blipFill>
        <p:spPr bwMode="auto"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B022EB7-AE85-40F7-89E9-F1D31AA51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Næringsstofbehov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613831A-173F-41D5-89AE-C181DB2A0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Bred fordeling af kvælstof </a:t>
            </a:r>
          </a:p>
          <a:p>
            <a:pPr lvl="1"/>
            <a:r>
              <a:rPr lang="da-DK" dirty="0"/>
              <a:t>Nitrat, ammonium eller ammoniak</a:t>
            </a:r>
          </a:p>
          <a:p>
            <a:r>
              <a:rPr lang="da-DK" dirty="0"/>
              <a:t>Mikronæring</a:t>
            </a:r>
          </a:p>
          <a:p>
            <a:pPr lvl="1"/>
            <a:r>
              <a:rPr lang="da-DK" dirty="0"/>
              <a:t>Husdyrgødning, protamylasse eller 14-3-15 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8265944-F404-472B-93BC-96F6E80106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4638158"/>
              </p:ext>
            </p:extLst>
          </p:nvPr>
        </p:nvGraphicFramePr>
        <p:xfrm>
          <a:off x="4738255" y="107420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0399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66C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9F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C:\Users\bt.A-K-S\Desktop\AKSlogo.jpg">
            <a:extLst>
              <a:ext uri="{FF2B5EF4-FFF2-40B4-BE49-F238E27FC236}">
                <a16:creationId xmlns:a16="http://schemas.microsoft.com/office/drawing/2014/main" id="{E8C82574-50DF-41FD-80B1-DC1D821B2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0" r="14724" b="-3"/>
          <a:stretch/>
        </p:blipFill>
        <p:spPr bwMode="auto"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B022EB7-AE85-40F7-89E9-F1D31AA51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990"/>
            <a:ext cx="10515600" cy="1325563"/>
          </a:xfrm>
        </p:spPr>
        <p:txBody>
          <a:bodyPr/>
          <a:lstStyle/>
          <a:p>
            <a:r>
              <a:rPr lang="da-DK" dirty="0"/>
              <a:t>Protamylasse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613831A-173F-41D5-89AE-C181DB2A0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28" name="Ellipse 3">
            <a:extLst>
              <a:ext uri="{FF2B5EF4-FFF2-40B4-BE49-F238E27FC236}">
                <a16:creationId xmlns:a16="http://schemas.microsoft.com/office/drawing/2014/main" id="{AF2E0DFE-C4F3-4EFD-946C-6D304B828E39}"/>
              </a:ext>
            </a:extLst>
          </p:cNvPr>
          <p:cNvSpPr/>
          <p:nvPr/>
        </p:nvSpPr>
        <p:spPr>
          <a:xfrm>
            <a:off x="5788058" y="3544044"/>
            <a:ext cx="3096714" cy="2952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Deklaration Kg./ton.</a:t>
            </a:r>
          </a:p>
          <a:p>
            <a:pPr algn="ctr"/>
            <a:r>
              <a:rPr lang="da-DK" dirty="0"/>
              <a:t>N     18 kg</a:t>
            </a:r>
          </a:p>
          <a:p>
            <a:pPr algn="ctr"/>
            <a:r>
              <a:rPr lang="da-DK" dirty="0"/>
              <a:t>P       3 kg</a:t>
            </a:r>
          </a:p>
          <a:p>
            <a:pPr algn="ctr"/>
            <a:r>
              <a:rPr lang="da-DK" dirty="0"/>
              <a:t>K     58 kg</a:t>
            </a:r>
          </a:p>
          <a:p>
            <a:pPr algn="ctr"/>
            <a:r>
              <a:rPr lang="da-DK" dirty="0"/>
              <a:t>Mg   3 kg</a:t>
            </a:r>
          </a:p>
          <a:p>
            <a:pPr algn="ctr"/>
            <a:r>
              <a:rPr lang="da-DK" dirty="0"/>
              <a:t>S       7 kg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AF7C26-9618-4E61-BF2A-543FFD5237F2}"/>
              </a:ext>
            </a:extLst>
          </p:cNvPr>
          <p:cNvSpPr txBox="1"/>
          <p:nvPr/>
        </p:nvSpPr>
        <p:spPr>
          <a:xfrm>
            <a:off x="492551" y="1669172"/>
            <a:ext cx="60944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Høj koncentration af vandopløselige næringsstoffer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a-DK"/>
              <a:t>2 % N / 52 % K</a:t>
            </a:r>
            <a:endParaRPr lang="da-DK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2 – 4 ton. / Ha. I melkartofler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Også velegnet til andre afgrøder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3 udkørselsvogne med spredebom</a:t>
            </a:r>
          </a:p>
          <a:p>
            <a:pPr marL="365760" lvl="1" indent="0">
              <a:buNone/>
            </a:pPr>
            <a:r>
              <a:rPr lang="da-DK" dirty="0"/>
              <a:t> </a:t>
            </a:r>
          </a:p>
          <a:p>
            <a:pPr lvl="1"/>
            <a:r>
              <a:rPr lang="da-DK" dirty="0"/>
              <a:t>Spørgsmål – Ring til Tue  6176 3853</a:t>
            </a:r>
          </a:p>
          <a:p>
            <a:pPr lvl="1"/>
            <a:r>
              <a:rPr lang="da-DK" dirty="0"/>
              <a:t>Yderlig info – se www.a-k-s.dk</a:t>
            </a:r>
          </a:p>
        </p:txBody>
      </p:sp>
    </p:spTree>
    <p:extLst>
      <p:ext uri="{BB962C8B-B14F-4D97-AF65-F5344CB8AC3E}">
        <p14:creationId xmlns:p14="http://schemas.microsoft.com/office/powerpoint/2010/main" val="4092782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66C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9F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C:\Users\bt.A-K-S\Desktop\AKSlogo.jpg">
            <a:extLst>
              <a:ext uri="{FF2B5EF4-FFF2-40B4-BE49-F238E27FC236}">
                <a16:creationId xmlns:a16="http://schemas.microsoft.com/office/drawing/2014/main" id="{E8C82574-50DF-41FD-80B1-DC1D821B2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0" r="14724" b="-3"/>
          <a:stretch/>
        </p:blipFill>
        <p:spPr bwMode="auto"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B022EB7-AE85-40F7-89E9-F1D31AA51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Delt gødskning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613831A-173F-41D5-89AE-C181DB2A0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Hvorfor dele gødningen? </a:t>
            </a:r>
          </a:p>
          <a:p>
            <a:r>
              <a:rPr lang="da-DK" dirty="0"/>
              <a:t>Forsikring </a:t>
            </a:r>
          </a:p>
          <a:p>
            <a:pPr lvl="1"/>
            <a:r>
              <a:rPr lang="da-DK" dirty="0"/>
              <a:t>20-30 % </a:t>
            </a:r>
          </a:p>
          <a:p>
            <a:pPr lvl="1"/>
            <a:r>
              <a:rPr lang="da-DK" dirty="0"/>
              <a:t>Nitrat – gødning</a:t>
            </a:r>
          </a:p>
          <a:p>
            <a:r>
              <a:rPr lang="da-DK" dirty="0"/>
              <a:t>Optimere tilgængeligheden</a:t>
            </a:r>
          </a:p>
          <a:p>
            <a:pPr lvl="1"/>
            <a:r>
              <a:rPr lang="da-DK" dirty="0"/>
              <a:t>Juni/juli</a:t>
            </a:r>
          </a:p>
          <a:p>
            <a:r>
              <a:rPr lang="da-DK" dirty="0"/>
              <a:t>Mindre top </a:t>
            </a:r>
          </a:p>
          <a:p>
            <a:pPr marL="457200" lvl="1" indent="0">
              <a:buNone/>
            </a:pPr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3B5A39-CAC0-4D7F-9EA7-07243D9120C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225983" y="1970203"/>
            <a:ext cx="6764911" cy="41670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9D4590-389C-488F-8650-93D316CB31FA}"/>
              </a:ext>
            </a:extLst>
          </p:cNvPr>
          <p:cNvSpPr txBox="1"/>
          <p:nvPr/>
        </p:nvSpPr>
        <p:spPr>
          <a:xfrm>
            <a:off x="10395590" y="1894732"/>
            <a:ext cx="126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Knoldvækst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529E76-C01A-4F5E-9E6A-901DFAA056E1}"/>
              </a:ext>
            </a:extLst>
          </p:cNvPr>
          <p:cNvSpPr txBox="1"/>
          <p:nvPr/>
        </p:nvSpPr>
        <p:spPr>
          <a:xfrm>
            <a:off x="8623132" y="1917292"/>
            <a:ext cx="1063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Topvækst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F519D9-7B8C-473B-92E6-2F446815B6B7}"/>
              </a:ext>
            </a:extLst>
          </p:cNvPr>
          <p:cNvSpPr txBox="1"/>
          <p:nvPr/>
        </p:nvSpPr>
        <p:spPr>
          <a:xfrm>
            <a:off x="8174579" y="6137223"/>
            <a:ext cx="2522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Vækststadie - Afmodning</a:t>
            </a:r>
          </a:p>
        </p:txBody>
      </p:sp>
    </p:spTree>
    <p:extLst>
      <p:ext uri="{BB962C8B-B14F-4D97-AF65-F5344CB8AC3E}">
        <p14:creationId xmlns:p14="http://schemas.microsoft.com/office/powerpoint/2010/main" val="574177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66C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9F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C:\Users\bt.A-K-S\Desktop\AKSlogo.jpg">
            <a:extLst>
              <a:ext uri="{FF2B5EF4-FFF2-40B4-BE49-F238E27FC236}">
                <a16:creationId xmlns:a16="http://schemas.microsoft.com/office/drawing/2014/main" id="{E8C82574-50DF-41FD-80B1-DC1D821B2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0" r="14724" b="-3"/>
          <a:stretch/>
        </p:blipFill>
        <p:spPr bwMode="auto"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B022EB7-AE85-40F7-89E9-F1D31AA51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Næringsstofbehov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613831A-173F-41D5-89AE-C181DB2A0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Pris eksempler (kornbasen.dk 19/11-20)</a:t>
            </a:r>
          </a:p>
          <a:p>
            <a:r>
              <a:rPr lang="da-DK" dirty="0"/>
              <a:t>Opfylde behov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97DBF1A-B69B-40A4-BAEC-2761A03661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3504694"/>
              </p:ext>
            </p:extLst>
          </p:nvPr>
        </p:nvGraphicFramePr>
        <p:xfrm>
          <a:off x="3800117" y="2256950"/>
          <a:ext cx="5704367" cy="4530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8506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519</Words>
  <Application>Microsoft Office PowerPoint</Application>
  <PresentationFormat>Widescreen</PresentationFormat>
  <Paragraphs>143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1_Office Theme</vt:lpstr>
      <vt:lpstr>Sæson 2020</vt:lpstr>
      <vt:lpstr>Avlermøde november 2020</vt:lpstr>
      <vt:lpstr>Dyrkningsåret 2020</vt:lpstr>
      <vt:lpstr>Gødningsplanlægning</vt:lpstr>
      <vt:lpstr>Grundregler</vt:lpstr>
      <vt:lpstr>Næringsstofbehov</vt:lpstr>
      <vt:lpstr>Protamylasse</vt:lpstr>
      <vt:lpstr>Delt gødskning</vt:lpstr>
      <vt:lpstr>Næringsstofbehov</vt:lpstr>
      <vt:lpstr>Spørgsmål til gødning?</vt:lpstr>
      <vt:lpstr>Kartoffeludbytte.dk</vt:lpstr>
      <vt:lpstr>Hvor mange er med? </vt:lpstr>
      <vt:lpstr>Fordele</vt:lpstr>
      <vt:lpstr>Forudsætninger</vt:lpstr>
      <vt:lpstr>Spørgsmål til kartoffeludbytte.dk</vt:lpstr>
      <vt:lpstr>Vejledning til kartoffeludbytte.dk</vt:lpstr>
      <vt:lpstr>Vejledning</vt:lpstr>
      <vt:lpstr>Vejledning</vt:lpstr>
      <vt:lpstr>Vejledning</vt:lpstr>
      <vt:lpstr>Vejledning</vt:lpstr>
      <vt:lpstr>Vejledning</vt:lpstr>
      <vt:lpstr>Vejledning</vt:lpstr>
      <vt:lpstr>Vejledning</vt:lpstr>
      <vt:lpstr>Vejledning på nettet</vt:lpstr>
      <vt:lpstr>Vejledning på nettet</vt:lpstr>
      <vt:lpstr>Vejledning på nettet</vt:lpstr>
      <vt:lpstr>Vejledning på nettet</vt:lpstr>
      <vt:lpstr>Vejledning på nettet</vt:lpstr>
      <vt:lpstr>Vejledning på nettet</vt:lpstr>
      <vt:lpstr>Vejledning på nettet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Sæson 2020</dc:title>
  <dc:creator>Frederik Jensen</dc:creator>
  <cp:lastModifiedBy>Frederik Jensen</cp:lastModifiedBy>
  <cp:revision>4</cp:revision>
  <dcterms:created xsi:type="dcterms:W3CDTF">2020-11-24T06:56:26Z</dcterms:created>
  <dcterms:modified xsi:type="dcterms:W3CDTF">2020-11-24T07:21:56Z</dcterms:modified>
</cp:coreProperties>
</file>